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87" r:id="rId3"/>
    <p:sldMasterId id="2147483702" r:id="rId4"/>
    <p:sldMasterId id="2147483715" r:id="rId5"/>
    <p:sldMasterId id="2147483728" r:id="rId6"/>
    <p:sldMasterId id="2147483741" r:id="rId7"/>
    <p:sldMasterId id="2147483754" r:id="rId8"/>
  </p:sldMasterIdLst>
  <p:notesMasterIdLst>
    <p:notesMasterId r:id="rId33"/>
  </p:notesMasterIdLst>
  <p:sldIdLst>
    <p:sldId id="256" r:id="rId9"/>
    <p:sldId id="277" r:id="rId10"/>
    <p:sldId id="262" r:id="rId11"/>
    <p:sldId id="275" r:id="rId12"/>
    <p:sldId id="276" r:id="rId13"/>
    <p:sldId id="278" r:id="rId14"/>
    <p:sldId id="264" r:id="rId15"/>
    <p:sldId id="274" r:id="rId16"/>
    <p:sldId id="279" r:id="rId17"/>
    <p:sldId id="257" r:id="rId18"/>
    <p:sldId id="263" r:id="rId19"/>
    <p:sldId id="259" r:id="rId20"/>
    <p:sldId id="258" r:id="rId21"/>
    <p:sldId id="267" r:id="rId22"/>
    <p:sldId id="269" r:id="rId23"/>
    <p:sldId id="270" r:id="rId24"/>
    <p:sldId id="271" r:id="rId25"/>
    <p:sldId id="272" r:id="rId26"/>
    <p:sldId id="281" r:id="rId27"/>
    <p:sldId id="280" r:id="rId28"/>
    <p:sldId id="266" r:id="rId29"/>
    <p:sldId id="273" r:id="rId30"/>
    <p:sldId id="265" r:id="rId31"/>
    <p:sldId id="282" r:id="rId3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3074"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Tree>
    <p:extLst>
      <p:ext uri="{BB962C8B-B14F-4D97-AF65-F5344CB8AC3E}">
        <p14:creationId xmlns:p14="http://schemas.microsoft.com/office/powerpoint/2010/main" val="60040667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21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646E9815-FBB7-4A69-85FB-86D4B7796936}"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B42C6D74-0E30-49AF-9B19-19790BC74341}"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96150" y="-252413"/>
            <a:ext cx="1846263" cy="65754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752600" y="-252413"/>
            <a:ext cx="5391150" cy="65754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442BC572-5829-4DE3-9CD9-0AF54B215C4E}"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252413"/>
            <a:ext cx="7389813" cy="11890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752600" y="685800"/>
            <a:ext cx="3541713" cy="56372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446713" y="685800"/>
            <a:ext cx="3543300" cy="27416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446713" y="3579813"/>
            <a:ext cx="35433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idx="10"/>
          </p:nvPr>
        </p:nvSpPr>
        <p:spPr>
          <a:xfrm>
            <a:off x="0" y="6661150"/>
            <a:ext cx="2132013" cy="244475"/>
          </a:xfrm>
        </p:spPr>
        <p:txBody>
          <a:bodyPr/>
          <a:lstStyle>
            <a:lvl1pPr>
              <a:defRPr/>
            </a:lvl1pPr>
          </a:lstStyle>
          <a:p>
            <a:endParaRPr lang="ru-RU"/>
          </a:p>
        </p:txBody>
      </p:sp>
      <p:sp>
        <p:nvSpPr>
          <p:cNvPr id="7" name="Нижний колонтитул 6"/>
          <p:cNvSpPr>
            <a:spLocks noGrp="1"/>
          </p:cNvSpPr>
          <p:nvPr>
            <p:ph type="ftr" idx="11"/>
          </p:nvPr>
        </p:nvSpPr>
        <p:spPr>
          <a:xfrm>
            <a:off x="3124200" y="6689725"/>
            <a:ext cx="2894013" cy="244475"/>
          </a:xfrm>
        </p:spPr>
        <p:txBody>
          <a:bodyPr/>
          <a:lstStyle>
            <a:lvl1pPr>
              <a:defRPr/>
            </a:lvl1pPr>
          </a:lstStyle>
          <a:p>
            <a:endParaRPr lang="ru-RU"/>
          </a:p>
        </p:txBody>
      </p:sp>
      <p:sp>
        <p:nvSpPr>
          <p:cNvPr id="8" name="Номер слайда 7"/>
          <p:cNvSpPr>
            <a:spLocks noGrp="1"/>
          </p:cNvSpPr>
          <p:nvPr>
            <p:ph type="sldNum" idx="12"/>
          </p:nvPr>
        </p:nvSpPr>
        <p:spPr>
          <a:xfrm>
            <a:off x="7010400" y="6689725"/>
            <a:ext cx="2132013" cy="244475"/>
          </a:xfrm>
        </p:spPr>
        <p:txBody>
          <a:bodyPr/>
          <a:lstStyle>
            <a:lvl1pPr>
              <a:defRPr/>
            </a:lvl1pPr>
          </a:lstStyle>
          <a:p>
            <a:fld id="{010A008D-6C19-4F68-8665-97D0404A60A0}"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471488"/>
            <a:ext cx="8913813" cy="1189037"/>
          </a:xfrm>
        </p:spPr>
        <p:txBody>
          <a:bodyPr/>
          <a:lstStyle/>
          <a:p>
            <a:r>
              <a:rPr lang="ru-RU" smtClean="0"/>
              <a:t>Образец заголовка</a:t>
            </a:r>
            <a:endParaRPr lang="ru-RU"/>
          </a:p>
        </p:txBody>
      </p:sp>
      <p:sp>
        <p:nvSpPr>
          <p:cNvPr id="3" name="Дата 2"/>
          <p:cNvSpPr>
            <a:spLocks noGrp="1"/>
          </p:cNvSpPr>
          <p:nvPr>
            <p:ph type="dt" idx="10"/>
          </p:nvPr>
        </p:nvSpPr>
        <p:spPr>
          <a:xfrm>
            <a:off x="0" y="6689725"/>
            <a:ext cx="2132013" cy="244475"/>
          </a:xfrm>
        </p:spPr>
        <p:txBody>
          <a:bodyPr/>
          <a:lstStyle>
            <a:lvl1pPr>
              <a:defRPr/>
            </a:lvl1pPr>
          </a:lstStyle>
          <a:p>
            <a:endParaRPr lang="ru-RU"/>
          </a:p>
        </p:txBody>
      </p:sp>
      <p:sp>
        <p:nvSpPr>
          <p:cNvPr id="4" name="Нижний колонтитул 3"/>
          <p:cNvSpPr>
            <a:spLocks noGrp="1"/>
          </p:cNvSpPr>
          <p:nvPr>
            <p:ph type="ftr" idx="11"/>
          </p:nvPr>
        </p:nvSpPr>
        <p:spPr>
          <a:xfrm>
            <a:off x="3124200" y="6689725"/>
            <a:ext cx="2894013" cy="244475"/>
          </a:xfrm>
        </p:spPr>
        <p:txBody>
          <a:bodyPr/>
          <a:lstStyle>
            <a:lvl1pPr>
              <a:defRPr/>
            </a:lvl1pPr>
          </a:lstStyle>
          <a:p>
            <a:endParaRPr lang="ru-RU"/>
          </a:p>
        </p:txBody>
      </p:sp>
      <p:sp>
        <p:nvSpPr>
          <p:cNvPr id="5" name="Номер слайда 4"/>
          <p:cNvSpPr>
            <a:spLocks noGrp="1"/>
          </p:cNvSpPr>
          <p:nvPr>
            <p:ph type="sldNum" idx="12"/>
          </p:nvPr>
        </p:nvSpPr>
        <p:spPr>
          <a:xfrm>
            <a:off x="7010400" y="6689725"/>
            <a:ext cx="2132013" cy="244475"/>
          </a:xfrm>
        </p:spPr>
        <p:txBody>
          <a:bodyPr/>
          <a:lstStyle>
            <a:lvl1pPr>
              <a:defRPr/>
            </a:lvl1pPr>
          </a:lstStyle>
          <a:p>
            <a:fld id="{9AE0F5E3-6CD1-4BF6-8B53-2588300E0ADA}"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D0D7E-8ED2-4BBE-8ED7-02E9947B2C16}"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84F44E-AF00-47C2-A4BC-D208AFCA0667}"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09C69A-8953-4BF8-B899-5C13D76D2DD5}"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E5952E-8A2B-47EB-B52E-DA361FE00DF4}"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82AA32-070B-4A74-9917-C828813C9106}"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277872-1ACA-4F7E-B693-7795A6FE528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F550D4D2-7636-4EA0-B821-D69DA777F419}"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4101FC-965C-4010-A965-091E7F3AA03D}"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46E6F-93B4-4DDF-87F7-4304E5C13DFF}"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AFAEDE-EA93-4CC1-B4EA-C35EA1C1E102}"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F3DBE-FDAC-4980-AE7C-4E33A923172B}"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875D3F-7A64-4528-92A5-A6760630BB28}"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471488"/>
            <a:ext cx="8913813" cy="1189037"/>
          </a:xfrm>
        </p:spPr>
        <p:txBody>
          <a:bodyPr/>
          <a:lstStyle/>
          <a:p>
            <a:r>
              <a:rPr lang="ru-RU" smtClean="0"/>
              <a:t>Образец заголовка</a:t>
            </a:r>
            <a:endParaRPr lang="ru-RU"/>
          </a:p>
        </p:txBody>
      </p:sp>
      <p:sp>
        <p:nvSpPr>
          <p:cNvPr id="3" name="Дата 2"/>
          <p:cNvSpPr>
            <a:spLocks noGrp="1"/>
          </p:cNvSpPr>
          <p:nvPr>
            <p:ph type="dt" idx="10"/>
          </p:nvPr>
        </p:nvSpPr>
        <p:spPr>
          <a:xfrm>
            <a:off x="0" y="6689725"/>
            <a:ext cx="2132013" cy="244475"/>
          </a:xfrm>
        </p:spPr>
        <p:txBody>
          <a:bodyPr/>
          <a:lstStyle>
            <a:lvl1pPr>
              <a:defRPr/>
            </a:lvl1pPr>
          </a:lstStyle>
          <a:p>
            <a:endParaRPr lang="ru-RU"/>
          </a:p>
        </p:txBody>
      </p:sp>
      <p:sp>
        <p:nvSpPr>
          <p:cNvPr id="4" name="Нижний колонтитул 3"/>
          <p:cNvSpPr>
            <a:spLocks noGrp="1"/>
          </p:cNvSpPr>
          <p:nvPr>
            <p:ph type="ftr" idx="11"/>
          </p:nvPr>
        </p:nvSpPr>
        <p:spPr>
          <a:xfrm>
            <a:off x="3124200" y="6689725"/>
            <a:ext cx="2894013" cy="244475"/>
          </a:xfrm>
        </p:spPr>
        <p:txBody>
          <a:bodyPr/>
          <a:lstStyle>
            <a:lvl1pPr>
              <a:defRPr/>
            </a:lvl1pPr>
          </a:lstStyle>
          <a:p>
            <a:endParaRPr lang="ru-RU"/>
          </a:p>
        </p:txBody>
      </p:sp>
      <p:sp>
        <p:nvSpPr>
          <p:cNvPr id="5" name="Номер слайда 4"/>
          <p:cNvSpPr>
            <a:spLocks noGrp="1"/>
          </p:cNvSpPr>
          <p:nvPr>
            <p:ph type="sldNum" idx="12"/>
          </p:nvPr>
        </p:nvSpPr>
        <p:spPr>
          <a:xfrm>
            <a:off x="7010400" y="6689725"/>
            <a:ext cx="2132013" cy="244475"/>
          </a:xfrm>
        </p:spPr>
        <p:txBody>
          <a:bodyPr/>
          <a:lstStyle>
            <a:lvl1pPr>
              <a:defRPr/>
            </a:lvl1pPr>
          </a:lstStyle>
          <a:p>
            <a:fld id="{9AE0F5E3-6CD1-4BF6-8B53-2588300E0ADA}" type="slidenum">
              <a:rPr lang="ru-RU"/>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D0D7E-8ED2-4BBE-8ED7-02E9947B2C16}"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84F44E-AF00-47C2-A4BC-D208AFCA0667}"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09C69A-8953-4BF8-B899-5C13D76D2DD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E5952E-8A2B-47EB-B52E-DA361FE00D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81601E5C-FA37-470B-8A23-829B24CE06A2}" type="slidenum">
              <a:rPr lang="ru-RU"/>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82AA32-070B-4A74-9917-C828813C9106}"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277872-1ACA-4F7E-B693-7795A6FE5282}"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4101FC-965C-4010-A965-091E7F3AA03D}"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46E6F-93B4-4DDF-87F7-4304E5C13DFF}"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D1AFAEDE-EA93-4CC1-B4EA-C35EA1C1E10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F3DBE-FDAC-4980-AE7C-4E33A923172B}"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62875D3F-7A64-4528-92A5-A6760630BB28}"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471488"/>
            <a:ext cx="8913813" cy="1189037"/>
          </a:xfrm>
        </p:spPr>
        <p:txBody>
          <a:bodyPr/>
          <a:lstStyle/>
          <a:p>
            <a:r>
              <a:rPr lang="ru-RU" smtClean="0"/>
              <a:t>Образец заголовка</a:t>
            </a:r>
            <a:endParaRPr lang="ru-RU"/>
          </a:p>
        </p:txBody>
      </p:sp>
      <p:sp>
        <p:nvSpPr>
          <p:cNvPr id="3" name="Дата 2"/>
          <p:cNvSpPr>
            <a:spLocks noGrp="1"/>
          </p:cNvSpPr>
          <p:nvPr>
            <p:ph type="dt" idx="10"/>
          </p:nvPr>
        </p:nvSpPr>
        <p:spPr>
          <a:xfrm>
            <a:off x="0" y="6689725"/>
            <a:ext cx="2132013" cy="244475"/>
          </a:xfrm>
        </p:spPr>
        <p:txBody>
          <a:bodyPr/>
          <a:lstStyle>
            <a:lvl1pPr>
              <a:defRPr/>
            </a:lvl1pPr>
          </a:lstStyle>
          <a:p>
            <a:endParaRPr lang="ru-RU"/>
          </a:p>
        </p:txBody>
      </p:sp>
      <p:sp>
        <p:nvSpPr>
          <p:cNvPr id="4" name="Нижний колонтитул 3"/>
          <p:cNvSpPr>
            <a:spLocks noGrp="1"/>
          </p:cNvSpPr>
          <p:nvPr>
            <p:ph type="ftr" idx="11"/>
          </p:nvPr>
        </p:nvSpPr>
        <p:spPr>
          <a:xfrm>
            <a:off x="3124200" y="6689725"/>
            <a:ext cx="2894013" cy="244475"/>
          </a:xfrm>
        </p:spPr>
        <p:txBody>
          <a:bodyPr/>
          <a:lstStyle>
            <a:lvl1pPr>
              <a:defRPr/>
            </a:lvl1pPr>
          </a:lstStyle>
          <a:p>
            <a:endParaRPr lang="ru-RU"/>
          </a:p>
        </p:txBody>
      </p:sp>
      <p:sp>
        <p:nvSpPr>
          <p:cNvPr id="5" name="Номер слайда 4"/>
          <p:cNvSpPr>
            <a:spLocks noGrp="1"/>
          </p:cNvSpPr>
          <p:nvPr>
            <p:ph type="sldNum" idx="12"/>
          </p:nvPr>
        </p:nvSpPr>
        <p:spPr>
          <a:xfrm>
            <a:off x="7010400" y="6689725"/>
            <a:ext cx="2132013" cy="244475"/>
          </a:xfrm>
        </p:spPr>
        <p:txBody>
          <a:bodyPr/>
          <a:lstStyle>
            <a:lvl1pPr>
              <a:defRPr/>
            </a:lvl1pPr>
          </a:lstStyle>
          <a:p>
            <a:fld id="{9AE0F5E3-6CD1-4BF6-8B53-2588300E0ADA}" type="slidenum">
              <a:rPr lang="ru-RU"/>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252413"/>
            <a:ext cx="7389813" cy="11890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752600" y="685800"/>
            <a:ext cx="3541713" cy="56372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446713" y="685800"/>
            <a:ext cx="3543300" cy="27416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446713" y="3579813"/>
            <a:ext cx="35433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idx="10"/>
          </p:nvPr>
        </p:nvSpPr>
        <p:spPr>
          <a:xfrm>
            <a:off x="0" y="6661150"/>
            <a:ext cx="2132013" cy="244475"/>
          </a:xfrm>
        </p:spPr>
        <p:txBody>
          <a:bodyPr/>
          <a:lstStyle>
            <a:lvl1pPr>
              <a:defRPr/>
            </a:lvl1pPr>
          </a:lstStyle>
          <a:p>
            <a:endParaRPr lang="ru-RU"/>
          </a:p>
        </p:txBody>
      </p:sp>
      <p:sp>
        <p:nvSpPr>
          <p:cNvPr id="7" name="Нижний колонтитул 6"/>
          <p:cNvSpPr>
            <a:spLocks noGrp="1"/>
          </p:cNvSpPr>
          <p:nvPr>
            <p:ph type="ftr" idx="11"/>
          </p:nvPr>
        </p:nvSpPr>
        <p:spPr>
          <a:xfrm>
            <a:off x="3124200" y="6689725"/>
            <a:ext cx="2894013" cy="244475"/>
          </a:xfrm>
        </p:spPr>
        <p:txBody>
          <a:bodyPr/>
          <a:lstStyle>
            <a:lvl1pPr>
              <a:defRPr/>
            </a:lvl1pPr>
          </a:lstStyle>
          <a:p>
            <a:endParaRPr lang="ru-RU"/>
          </a:p>
        </p:txBody>
      </p:sp>
      <p:sp>
        <p:nvSpPr>
          <p:cNvPr id="8" name="Номер слайда 7"/>
          <p:cNvSpPr>
            <a:spLocks noGrp="1"/>
          </p:cNvSpPr>
          <p:nvPr>
            <p:ph type="sldNum" idx="12"/>
          </p:nvPr>
        </p:nvSpPr>
        <p:spPr>
          <a:xfrm>
            <a:off x="7010400" y="6689725"/>
            <a:ext cx="2132013" cy="244475"/>
          </a:xfrm>
        </p:spPr>
        <p:txBody>
          <a:bodyPr/>
          <a:lstStyle>
            <a:lvl1pPr>
              <a:defRPr/>
            </a:lvl1pPr>
          </a:lstStyle>
          <a:p>
            <a:fld id="{010A008D-6C19-4F68-8665-97D0404A60A0}" type="slidenum">
              <a:rPr lang="ru-RU"/>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6E9815-FBB7-4A69-85FB-86D4B779693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752600" y="685800"/>
            <a:ext cx="3541713" cy="563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46713" y="685800"/>
            <a:ext cx="3543300" cy="563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B055B763-AE5F-49EB-AF4C-F8C90BD0FD8A}" type="slidenum">
              <a:rPr lang="ru-RU"/>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0D4D2-7636-4EA0-B821-D69DA777F419}"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01E5C-FA37-470B-8A23-829B24CE06A2}"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55B763-AE5F-49EB-AF4C-F8C90BD0FD8A}"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D28E8F-DE8A-4320-9E99-858C06EFB687}"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502A18-F2AD-4E30-BF24-6796C9F4E3C0}"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837038-10CD-4F28-8EFD-968C94062140}"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F87E8D-F641-4CBD-B6DF-380FBD8715C6}"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793CD4-01B3-4410-8CAA-A9CED3582591}"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2C6D74-0E30-49AF-9B19-19790BC74341}"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2BC572-5829-4DE3-9CD9-0AF54B215C4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ru-RU"/>
          </a:p>
        </p:txBody>
      </p:sp>
      <p:sp>
        <p:nvSpPr>
          <p:cNvPr id="8" name="Нижний колонтитул 7"/>
          <p:cNvSpPr>
            <a:spLocks noGrp="1"/>
          </p:cNvSpPr>
          <p:nvPr>
            <p:ph type="ftr" idx="11"/>
          </p:nvPr>
        </p:nvSpPr>
        <p:spPr/>
        <p:txBody>
          <a:bodyPr/>
          <a:lstStyle>
            <a:lvl1pPr>
              <a:defRPr/>
            </a:lvl1pPr>
          </a:lstStyle>
          <a:p>
            <a:endParaRPr lang="ru-RU"/>
          </a:p>
        </p:txBody>
      </p:sp>
      <p:sp>
        <p:nvSpPr>
          <p:cNvPr id="9" name="Номер слайда 8"/>
          <p:cNvSpPr>
            <a:spLocks noGrp="1"/>
          </p:cNvSpPr>
          <p:nvPr>
            <p:ph type="sldNum" idx="12"/>
          </p:nvPr>
        </p:nvSpPr>
        <p:spPr/>
        <p:txBody>
          <a:bodyPr/>
          <a:lstStyle>
            <a:lvl1pPr>
              <a:defRPr/>
            </a:lvl1pPr>
          </a:lstStyle>
          <a:p>
            <a:fld id="{35D28E8F-DE8A-4320-9E99-858C06EFB687}" type="slidenum">
              <a:rPr lang="ru-RU"/>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471488"/>
            <a:ext cx="8913813" cy="1189037"/>
          </a:xfrm>
        </p:spPr>
        <p:txBody>
          <a:bodyPr/>
          <a:lstStyle/>
          <a:p>
            <a:r>
              <a:rPr lang="ru-RU" smtClean="0"/>
              <a:t>Образец заголовка</a:t>
            </a:r>
            <a:endParaRPr lang="ru-RU"/>
          </a:p>
        </p:txBody>
      </p:sp>
      <p:sp>
        <p:nvSpPr>
          <p:cNvPr id="3" name="Дата 2"/>
          <p:cNvSpPr>
            <a:spLocks noGrp="1"/>
          </p:cNvSpPr>
          <p:nvPr>
            <p:ph type="dt" idx="10"/>
          </p:nvPr>
        </p:nvSpPr>
        <p:spPr>
          <a:xfrm>
            <a:off x="0" y="6689725"/>
            <a:ext cx="2132013" cy="244475"/>
          </a:xfrm>
        </p:spPr>
        <p:txBody>
          <a:bodyPr/>
          <a:lstStyle>
            <a:lvl1pPr>
              <a:defRPr/>
            </a:lvl1pPr>
          </a:lstStyle>
          <a:p>
            <a:endParaRPr lang="ru-RU"/>
          </a:p>
        </p:txBody>
      </p:sp>
      <p:sp>
        <p:nvSpPr>
          <p:cNvPr id="4" name="Нижний колонтитул 3"/>
          <p:cNvSpPr>
            <a:spLocks noGrp="1"/>
          </p:cNvSpPr>
          <p:nvPr>
            <p:ph type="ftr" idx="11"/>
          </p:nvPr>
        </p:nvSpPr>
        <p:spPr>
          <a:xfrm>
            <a:off x="3124200" y="6689725"/>
            <a:ext cx="2894013" cy="244475"/>
          </a:xfrm>
        </p:spPr>
        <p:txBody>
          <a:bodyPr/>
          <a:lstStyle>
            <a:lvl1pPr>
              <a:defRPr/>
            </a:lvl1pPr>
          </a:lstStyle>
          <a:p>
            <a:endParaRPr lang="ru-RU"/>
          </a:p>
        </p:txBody>
      </p:sp>
      <p:sp>
        <p:nvSpPr>
          <p:cNvPr id="5" name="Номер слайда 4"/>
          <p:cNvSpPr>
            <a:spLocks noGrp="1"/>
          </p:cNvSpPr>
          <p:nvPr>
            <p:ph type="sldNum" idx="12"/>
          </p:nvPr>
        </p:nvSpPr>
        <p:spPr>
          <a:xfrm>
            <a:off x="7010400" y="6689725"/>
            <a:ext cx="2132013" cy="244475"/>
          </a:xfrm>
        </p:spPr>
        <p:txBody>
          <a:bodyPr/>
          <a:lstStyle>
            <a:lvl1pPr>
              <a:defRPr/>
            </a:lvl1pPr>
          </a:lstStyle>
          <a:p>
            <a:fld id="{9AE0F5E3-6CD1-4BF6-8B53-2588300E0ADA}" type="slidenum">
              <a:rPr lang="ru-RU"/>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F08D0D7E-8ED2-4BBE-8ED7-02E9947B2C16}"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84F44E-AF00-47C2-A4BC-D208AFCA0667}"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C09C69A-8953-4BF8-B899-5C13D76D2DD5}"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BE5952E-8A2B-47EB-B52E-DA361FE00DF4}"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382AA32-070B-4A74-9917-C828813C9106}"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9277872-1ACA-4F7E-B693-7795A6FE5282}"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E4101FC-965C-4010-A965-091E7F3AA03D}"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046E6F-93B4-4DDF-87F7-4304E5C13DFF}" type="slidenum">
              <a:rPr lang="ru-RU" smtClean="0"/>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1AFAEDE-EA93-4CC1-B4EA-C35EA1C1E102}"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ru-RU"/>
          </a:p>
        </p:txBody>
      </p:sp>
      <p:sp>
        <p:nvSpPr>
          <p:cNvPr id="4" name="Нижний колонтитул 3"/>
          <p:cNvSpPr>
            <a:spLocks noGrp="1"/>
          </p:cNvSpPr>
          <p:nvPr>
            <p:ph type="ftr" idx="11"/>
          </p:nvPr>
        </p:nvSpPr>
        <p:spPr/>
        <p:txBody>
          <a:bodyPr/>
          <a:lstStyle>
            <a:lvl1pPr>
              <a:defRPr/>
            </a:lvl1pPr>
          </a:lstStyle>
          <a:p>
            <a:endParaRPr lang="ru-RU"/>
          </a:p>
        </p:txBody>
      </p:sp>
      <p:sp>
        <p:nvSpPr>
          <p:cNvPr id="5" name="Номер слайда 4"/>
          <p:cNvSpPr>
            <a:spLocks noGrp="1"/>
          </p:cNvSpPr>
          <p:nvPr>
            <p:ph type="sldNum" idx="12"/>
          </p:nvPr>
        </p:nvSpPr>
        <p:spPr/>
        <p:txBody>
          <a:bodyPr/>
          <a:lstStyle>
            <a:lvl1pPr>
              <a:defRPr/>
            </a:lvl1pPr>
          </a:lstStyle>
          <a:p>
            <a:fld id="{DF502A18-F2AD-4E30-BF24-6796C9F4E3C0}" type="slidenum">
              <a:rPr lang="ru-RU"/>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FF3DBE-FDAC-4980-AE7C-4E33A923172B}"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2875D3F-7A64-4528-92A5-A6760630BB28}"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471488"/>
            <a:ext cx="8913813" cy="1189037"/>
          </a:xfrm>
        </p:spPr>
        <p:txBody>
          <a:bodyPr/>
          <a:lstStyle/>
          <a:p>
            <a:r>
              <a:rPr lang="ru-RU" smtClean="0"/>
              <a:t>Образец заголовка</a:t>
            </a:r>
            <a:endParaRPr lang="ru-RU"/>
          </a:p>
        </p:txBody>
      </p:sp>
      <p:sp>
        <p:nvSpPr>
          <p:cNvPr id="3" name="Дата 2"/>
          <p:cNvSpPr>
            <a:spLocks noGrp="1"/>
          </p:cNvSpPr>
          <p:nvPr>
            <p:ph type="dt" idx="10"/>
          </p:nvPr>
        </p:nvSpPr>
        <p:spPr>
          <a:xfrm>
            <a:off x="0" y="6689725"/>
            <a:ext cx="2132013" cy="244475"/>
          </a:xfrm>
        </p:spPr>
        <p:txBody>
          <a:bodyPr/>
          <a:lstStyle>
            <a:lvl1pPr>
              <a:defRPr/>
            </a:lvl1pPr>
          </a:lstStyle>
          <a:p>
            <a:endParaRPr lang="ru-RU"/>
          </a:p>
        </p:txBody>
      </p:sp>
      <p:sp>
        <p:nvSpPr>
          <p:cNvPr id="4" name="Нижний колонтитул 3"/>
          <p:cNvSpPr>
            <a:spLocks noGrp="1"/>
          </p:cNvSpPr>
          <p:nvPr>
            <p:ph type="ftr" idx="11"/>
          </p:nvPr>
        </p:nvSpPr>
        <p:spPr>
          <a:xfrm>
            <a:off x="3124200" y="6689725"/>
            <a:ext cx="2894013" cy="244475"/>
          </a:xfrm>
        </p:spPr>
        <p:txBody>
          <a:bodyPr/>
          <a:lstStyle>
            <a:lvl1pPr>
              <a:defRPr/>
            </a:lvl1pPr>
          </a:lstStyle>
          <a:p>
            <a:endParaRPr lang="ru-RU"/>
          </a:p>
        </p:txBody>
      </p:sp>
      <p:sp>
        <p:nvSpPr>
          <p:cNvPr id="5" name="Номер слайда 4"/>
          <p:cNvSpPr>
            <a:spLocks noGrp="1"/>
          </p:cNvSpPr>
          <p:nvPr>
            <p:ph type="sldNum" idx="12"/>
          </p:nvPr>
        </p:nvSpPr>
        <p:spPr>
          <a:xfrm>
            <a:off x="7010400" y="6689725"/>
            <a:ext cx="2132013" cy="244475"/>
          </a:xfrm>
        </p:spPr>
        <p:txBody>
          <a:bodyPr/>
          <a:lstStyle>
            <a:lvl1pPr>
              <a:defRPr/>
            </a:lvl1pPr>
          </a:lstStyle>
          <a:p>
            <a:fld id="{9AE0F5E3-6CD1-4BF6-8B53-2588300E0ADA}" type="slidenum">
              <a:rPr lang="ru-RU"/>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F08D0D7E-8ED2-4BBE-8ED7-02E9947B2C16}"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84F44E-AF00-47C2-A4BC-D208AFCA0667}"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C09C69A-8953-4BF8-B899-5C13D76D2DD5}"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BE5952E-8A2B-47EB-B52E-DA361FE00DF4}"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382AA32-070B-4A74-9917-C828813C9106}"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9277872-1ACA-4F7E-B693-7795A6FE5282}"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E4101FC-965C-4010-A965-091E7F3AA03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ru-RU"/>
          </a:p>
        </p:txBody>
      </p:sp>
      <p:sp>
        <p:nvSpPr>
          <p:cNvPr id="3" name="Нижний колонтитул 2"/>
          <p:cNvSpPr>
            <a:spLocks noGrp="1"/>
          </p:cNvSpPr>
          <p:nvPr>
            <p:ph type="ftr" idx="11"/>
          </p:nvPr>
        </p:nvSpPr>
        <p:spPr/>
        <p:txBody>
          <a:bodyPr/>
          <a:lstStyle>
            <a:lvl1pPr>
              <a:defRPr/>
            </a:lvl1pPr>
          </a:lstStyle>
          <a:p>
            <a:endParaRPr lang="ru-RU"/>
          </a:p>
        </p:txBody>
      </p:sp>
      <p:sp>
        <p:nvSpPr>
          <p:cNvPr id="4" name="Номер слайда 3"/>
          <p:cNvSpPr>
            <a:spLocks noGrp="1"/>
          </p:cNvSpPr>
          <p:nvPr>
            <p:ph type="sldNum" idx="12"/>
          </p:nvPr>
        </p:nvSpPr>
        <p:spPr/>
        <p:txBody>
          <a:bodyPr/>
          <a:lstStyle>
            <a:lvl1pPr>
              <a:defRPr/>
            </a:lvl1pPr>
          </a:lstStyle>
          <a:p>
            <a:fld id="{4E837038-10CD-4F28-8EFD-968C94062140}" type="slidenum">
              <a:rPr lang="ru-RU"/>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046E6F-93B4-4DDF-87F7-4304E5C13DFF}"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1AFAEDE-EA93-4CC1-B4EA-C35EA1C1E102}"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FF3DBE-FDAC-4980-AE7C-4E33A923172B}"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2875D3F-7A64-4528-92A5-A6760630BB28}"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471488"/>
            <a:ext cx="8913813" cy="1189037"/>
          </a:xfrm>
        </p:spPr>
        <p:txBody>
          <a:bodyPr/>
          <a:lstStyle/>
          <a:p>
            <a:r>
              <a:rPr lang="ru-RU" smtClean="0"/>
              <a:t>Образец заголовка</a:t>
            </a:r>
            <a:endParaRPr lang="ru-RU"/>
          </a:p>
        </p:txBody>
      </p:sp>
      <p:sp>
        <p:nvSpPr>
          <p:cNvPr id="3" name="Дата 2"/>
          <p:cNvSpPr>
            <a:spLocks noGrp="1"/>
          </p:cNvSpPr>
          <p:nvPr>
            <p:ph type="dt" idx="10"/>
          </p:nvPr>
        </p:nvSpPr>
        <p:spPr>
          <a:xfrm>
            <a:off x="0" y="6689725"/>
            <a:ext cx="2132013" cy="244475"/>
          </a:xfrm>
        </p:spPr>
        <p:txBody>
          <a:bodyPr/>
          <a:lstStyle>
            <a:lvl1pPr>
              <a:defRPr/>
            </a:lvl1pPr>
          </a:lstStyle>
          <a:p>
            <a:endParaRPr lang="ru-RU"/>
          </a:p>
        </p:txBody>
      </p:sp>
      <p:sp>
        <p:nvSpPr>
          <p:cNvPr id="4" name="Нижний колонтитул 3"/>
          <p:cNvSpPr>
            <a:spLocks noGrp="1"/>
          </p:cNvSpPr>
          <p:nvPr>
            <p:ph type="ftr" idx="11"/>
          </p:nvPr>
        </p:nvSpPr>
        <p:spPr>
          <a:xfrm>
            <a:off x="3124200" y="6689725"/>
            <a:ext cx="2894013" cy="244475"/>
          </a:xfrm>
        </p:spPr>
        <p:txBody>
          <a:bodyPr/>
          <a:lstStyle>
            <a:lvl1pPr>
              <a:defRPr/>
            </a:lvl1pPr>
          </a:lstStyle>
          <a:p>
            <a:endParaRPr lang="ru-RU"/>
          </a:p>
        </p:txBody>
      </p:sp>
      <p:sp>
        <p:nvSpPr>
          <p:cNvPr id="5" name="Номер слайда 4"/>
          <p:cNvSpPr>
            <a:spLocks noGrp="1"/>
          </p:cNvSpPr>
          <p:nvPr>
            <p:ph type="sldNum" idx="12"/>
          </p:nvPr>
        </p:nvSpPr>
        <p:spPr>
          <a:xfrm>
            <a:off x="7010400" y="6689725"/>
            <a:ext cx="2132013" cy="244475"/>
          </a:xfrm>
        </p:spPr>
        <p:txBody>
          <a:bodyPr/>
          <a:lstStyle>
            <a:lvl1pPr>
              <a:defRPr/>
            </a:lvl1pPr>
          </a:lstStyle>
          <a:p>
            <a:fld id="{9AE0F5E3-6CD1-4BF6-8B53-2588300E0ADA}" type="slidenum">
              <a:rPr lang="ru-RU"/>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646E9815-FBB7-4A69-85FB-86D4B7796936}"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550D4D2-7636-4EA0-B821-D69DA777F419}"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601E5C-FA37-470B-8A23-829B24CE06A2}"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055B763-AE5F-49EB-AF4C-F8C90BD0FD8A}"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5D28E8F-DE8A-4320-9E99-858C06EFB68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27F87E8D-F641-4CBD-B6DF-380FBD8715C6}" type="slidenum">
              <a:rPr lang="ru-RU"/>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F502A18-F2AD-4E30-BF24-6796C9F4E3C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E837038-10CD-4F28-8EFD-968C94062140}"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F87E8D-F641-4CBD-B6DF-380FBD8715C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67793CD4-01B3-4410-8CAA-A9CED3582591}"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42C6D74-0E30-49AF-9B19-19790BC74341}"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42BC572-5829-4DE3-9CD9-0AF54B215C4E}"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471488"/>
            <a:ext cx="8913813" cy="1189037"/>
          </a:xfrm>
        </p:spPr>
        <p:txBody>
          <a:bodyPr/>
          <a:lstStyle/>
          <a:p>
            <a:r>
              <a:rPr lang="ru-RU" smtClean="0"/>
              <a:t>Образец заголовка</a:t>
            </a:r>
            <a:endParaRPr lang="ru-RU"/>
          </a:p>
        </p:txBody>
      </p:sp>
      <p:sp>
        <p:nvSpPr>
          <p:cNvPr id="3" name="Дата 2"/>
          <p:cNvSpPr>
            <a:spLocks noGrp="1"/>
          </p:cNvSpPr>
          <p:nvPr>
            <p:ph type="dt" idx="10"/>
          </p:nvPr>
        </p:nvSpPr>
        <p:spPr>
          <a:xfrm>
            <a:off x="0" y="6689725"/>
            <a:ext cx="2132013" cy="244475"/>
          </a:xfrm>
        </p:spPr>
        <p:txBody>
          <a:bodyPr/>
          <a:lstStyle>
            <a:lvl1pPr>
              <a:defRPr/>
            </a:lvl1pPr>
          </a:lstStyle>
          <a:p>
            <a:endParaRPr lang="ru-RU"/>
          </a:p>
        </p:txBody>
      </p:sp>
      <p:sp>
        <p:nvSpPr>
          <p:cNvPr id="4" name="Нижний колонтитул 3"/>
          <p:cNvSpPr>
            <a:spLocks noGrp="1"/>
          </p:cNvSpPr>
          <p:nvPr>
            <p:ph type="ftr" idx="11"/>
          </p:nvPr>
        </p:nvSpPr>
        <p:spPr>
          <a:xfrm>
            <a:off x="3124200" y="6689725"/>
            <a:ext cx="2894013" cy="244475"/>
          </a:xfrm>
        </p:spPr>
        <p:txBody>
          <a:bodyPr/>
          <a:lstStyle>
            <a:lvl1pPr>
              <a:defRPr/>
            </a:lvl1pPr>
          </a:lstStyle>
          <a:p>
            <a:endParaRPr lang="ru-RU"/>
          </a:p>
        </p:txBody>
      </p:sp>
      <p:sp>
        <p:nvSpPr>
          <p:cNvPr id="5" name="Номер слайда 4"/>
          <p:cNvSpPr>
            <a:spLocks noGrp="1"/>
          </p:cNvSpPr>
          <p:nvPr>
            <p:ph type="sldNum" idx="12"/>
          </p:nvPr>
        </p:nvSpPr>
        <p:spPr>
          <a:xfrm>
            <a:off x="7010400" y="6689725"/>
            <a:ext cx="2132013" cy="244475"/>
          </a:xfrm>
        </p:spPr>
        <p:txBody>
          <a:bodyPr/>
          <a:lstStyle>
            <a:lvl1pPr>
              <a:defRPr/>
            </a:lvl1pPr>
          </a:lstStyle>
          <a:p>
            <a:fld id="{9AE0F5E3-6CD1-4BF6-8B53-2588300E0ADA}" type="slidenum">
              <a:rPr lang="ru-RU"/>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D0D7E-8ED2-4BBE-8ED7-02E9947B2C16}"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84F44E-AF00-47C2-A4BC-D208AFCA0667}"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09C69A-8953-4BF8-B899-5C13D76D2DD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67793CD4-01B3-4410-8CAA-A9CED3582591}" type="slidenum">
              <a:rPr lang="ru-RU"/>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E5952E-8A2B-47EB-B52E-DA361FE00DF4}"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82AA32-070B-4A74-9917-C828813C9106}" type="slidenum">
              <a:rPr lang="ru-RU" smtClean="0"/>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277872-1ACA-4F7E-B693-7795A6FE5282}"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4101FC-965C-4010-A965-091E7F3AA03D}" type="slidenum">
              <a:rPr lang="ru-RU" smtClean="0"/>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46E6F-93B4-4DDF-87F7-4304E5C13DFF}"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AFAEDE-EA93-4CC1-B4EA-C35EA1C1E102}"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F3DBE-FDAC-4980-AE7C-4E33A923172B}" type="slidenum">
              <a:rPr lang="ru-RU" smtClean="0"/>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875D3F-7A64-4528-92A5-A6760630BB28}" type="slidenum">
              <a:rPr lang="ru-RU" smtClean="0"/>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471488"/>
            <a:ext cx="8913813" cy="1189037"/>
          </a:xfrm>
        </p:spPr>
        <p:txBody>
          <a:bodyPr/>
          <a:lstStyle/>
          <a:p>
            <a:r>
              <a:rPr lang="ru-RU" smtClean="0"/>
              <a:t>Образец заголовка</a:t>
            </a:r>
            <a:endParaRPr lang="ru-RU"/>
          </a:p>
        </p:txBody>
      </p:sp>
      <p:sp>
        <p:nvSpPr>
          <p:cNvPr id="3" name="Дата 2"/>
          <p:cNvSpPr>
            <a:spLocks noGrp="1"/>
          </p:cNvSpPr>
          <p:nvPr>
            <p:ph type="dt" idx="10"/>
          </p:nvPr>
        </p:nvSpPr>
        <p:spPr>
          <a:xfrm>
            <a:off x="0" y="6689725"/>
            <a:ext cx="2132013" cy="244475"/>
          </a:xfrm>
        </p:spPr>
        <p:txBody>
          <a:bodyPr/>
          <a:lstStyle>
            <a:lvl1pPr>
              <a:defRPr/>
            </a:lvl1pPr>
          </a:lstStyle>
          <a:p>
            <a:endParaRPr lang="ru-RU"/>
          </a:p>
        </p:txBody>
      </p:sp>
      <p:sp>
        <p:nvSpPr>
          <p:cNvPr id="4" name="Нижний колонтитул 3"/>
          <p:cNvSpPr>
            <a:spLocks noGrp="1"/>
          </p:cNvSpPr>
          <p:nvPr>
            <p:ph type="ftr" idx="11"/>
          </p:nvPr>
        </p:nvSpPr>
        <p:spPr>
          <a:xfrm>
            <a:off x="3124200" y="6689725"/>
            <a:ext cx="2894013" cy="244475"/>
          </a:xfrm>
        </p:spPr>
        <p:txBody>
          <a:bodyPr/>
          <a:lstStyle>
            <a:lvl1pPr>
              <a:defRPr/>
            </a:lvl1pPr>
          </a:lstStyle>
          <a:p>
            <a:endParaRPr lang="ru-RU"/>
          </a:p>
        </p:txBody>
      </p:sp>
      <p:sp>
        <p:nvSpPr>
          <p:cNvPr id="5" name="Номер слайда 4"/>
          <p:cNvSpPr>
            <a:spLocks noGrp="1"/>
          </p:cNvSpPr>
          <p:nvPr>
            <p:ph type="sldNum" idx="12"/>
          </p:nvPr>
        </p:nvSpPr>
        <p:spPr>
          <a:xfrm>
            <a:off x="7010400" y="6689725"/>
            <a:ext cx="2132013" cy="244475"/>
          </a:xfrm>
        </p:spPr>
        <p:txBody>
          <a:bodyPr/>
          <a:lstStyle>
            <a:lvl1pPr>
              <a:defRPr/>
            </a:lvl1pPr>
          </a:lstStyle>
          <a:p>
            <a:fld id="{9AE0F5E3-6CD1-4BF6-8B53-2588300E0ADA}"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52600" y="-252413"/>
            <a:ext cx="7389813" cy="11890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6" name="Rectangle 2"/>
          <p:cNvSpPr>
            <a:spLocks noGrp="1" noChangeArrowheads="1"/>
          </p:cNvSpPr>
          <p:nvPr>
            <p:ph type="body" idx="1"/>
          </p:nvPr>
        </p:nvSpPr>
        <p:spPr bwMode="auto">
          <a:xfrm>
            <a:off x="1752600" y="685800"/>
            <a:ext cx="7237413" cy="5637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7" name="Rectangle 3"/>
          <p:cNvSpPr>
            <a:spLocks noGrp="1" noChangeArrowheads="1"/>
          </p:cNvSpPr>
          <p:nvPr>
            <p:ph type="dt"/>
          </p:nvPr>
        </p:nvSpPr>
        <p:spPr bwMode="auto">
          <a:xfrm>
            <a:off x="0" y="6661150"/>
            <a:ext cx="2132013" cy="2444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b="1">
                <a:solidFill>
                  <a:srgbClr val="000000"/>
                </a:solidFill>
                <a:latin typeface="+mn-lt"/>
                <a:ea typeface="+mn-ea"/>
                <a:cs typeface="+mn-cs"/>
              </a:defRPr>
            </a:lvl1pPr>
          </a:lstStyle>
          <a:p>
            <a:endParaRPr lang="ru-RU"/>
          </a:p>
        </p:txBody>
      </p:sp>
      <p:sp>
        <p:nvSpPr>
          <p:cNvPr id="1028" name="Rectangle 4"/>
          <p:cNvSpPr>
            <a:spLocks noGrp="1" noChangeArrowheads="1"/>
          </p:cNvSpPr>
          <p:nvPr>
            <p:ph type="ftr"/>
          </p:nvPr>
        </p:nvSpPr>
        <p:spPr bwMode="auto">
          <a:xfrm>
            <a:off x="3124200" y="6689725"/>
            <a:ext cx="2894013" cy="2444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b="1">
                <a:solidFill>
                  <a:srgbClr val="000000"/>
                </a:solidFill>
                <a:latin typeface="+mn-lt"/>
                <a:ea typeface="+mn-ea"/>
                <a:cs typeface="+mn-cs"/>
              </a:defRPr>
            </a:lvl1pPr>
          </a:lstStyle>
          <a:p>
            <a:endParaRPr lang="ru-RU"/>
          </a:p>
        </p:txBody>
      </p:sp>
      <p:sp>
        <p:nvSpPr>
          <p:cNvPr id="1029" name="Rectangle 5"/>
          <p:cNvSpPr>
            <a:spLocks noGrp="1" noChangeArrowheads="1"/>
          </p:cNvSpPr>
          <p:nvPr>
            <p:ph type="sldNum"/>
          </p:nvPr>
        </p:nvSpPr>
        <p:spPr bwMode="auto">
          <a:xfrm>
            <a:off x="7010400" y="6689725"/>
            <a:ext cx="2132013" cy="2444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b="1">
                <a:solidFill>
                  <a:srgbClr val="000000"/>
                </a:solidFill>
                <a:latin typeface="+mn-lt"/>
                <a:ea typeface="+mn-ea"/>
                <a:cs typeface="+mn-cs"/>
              </a:defRPr>
            </a:lvl1pPr>
          </a:lstStyle>
          <a:p>
            <a:fld id="{704A48D8-F3D7-4B77-862B-F87566242E5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3" r:id="rId12"/>
    <p:sldLayoutId id="2147483701" r:id="rId13"/>
  </p:sldLayoutIdLst>
  <p:txStyles>
    <p:titleStyle>
      <a:lvl1pPr algn="l" defTabSz="449263" rtl="0" fontAlgn="base">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600">
          <a:solidFill>
            <a:srgbClr val="000000"/>
          </a:solidFill>
          <a:latin typeface="Impact" pitchFamily="32" charset="0"/>
          <a:ea typeface="DejaVu Sans" charset="0"/>
          <a:cs typeface="DejaVu Sans" charset="0"/>
        </a:defRPr>
      </a:lvl2pPr>
      <a:lvl3pPr marL="1143000" indent="-228600" algn="l" defTabSz="449263" rtl="0" fontAlgn="base">
        <a:spcBef>
          <a:spcPct val="0"/>
        </a:spcBef>
        <a:spcAft>
          <a:spcPct val="0"/>
        </a:spcAft>
        <a:buClr>
          <a:srgbClr val="000000"/>
        </a:buClr>
        <a:buSzPct val="100000"/>
        <a:buFont typeface="Times New Roman" pitchFamily="16" charset="0"/>
        <a:defRPr sz="3600">
          <a:solidFill>
            <a:srgbClr val="000000"/>
          </a:solidFill>
          <a:latin typeface="Impact" pitchFamily="32" charset="0"/>
          <a:ea typeface="DejaVu Sans" charset="0"/>
          <a:cs typeface="DejaVu Sans" charset="0"/>
        </a:defRPr>
      </a:lvl3pPr>
      <a:lvl4pPr marL="1600200" indent="-228600" algn="l" defTabSz="449263" rtl="0" fontAlgn="base">
        <a:spcBef>
          <a:spcPct val="0"/>
        </a:spcBef>
        <a:spcAft>
          <a:spcPct val="0"/>
        </a:spcAft>
        <a:buClr>
          <a:srgbClr val="000000"/>
        </a:buClr>
        <a:buSzPct val="100000"/>
        <a:buFont typeface="Times New Roman" pitchFamily="16" charset="0"/>
        <a:defRPr sz="3600">
          <a:solidFill>
            <a:srgbClr val="000000"/>
          </a:solidFill>
          <a:latin typeface="Impact" pitchFamily="32" charset="0"/>
          <a:ea typeface="DejaVu Sans" charset="0"/>
          <a:cs typeface="DejaVu Sans" charset="0"/>
        </a:defRPr>
      </a:lvl4pPr>
      <a:lvl5pPr marL="2057400" indent="-228600" algn="l" defTabSz="449263" rtl="0" fontAlgn="base">
        <a:spcBef>
          <a:spcPct val="0"/>
        </a:spcBef>
        <a:spcAft>
          <a:spcPct val="0"/>
        </a:spcAft>
        <a:buClr>
          <a:srgbClr val="000000"/>
        </a:buClr>
        <a:buSzPct val="100000"/>
        <a:buFont typeface="Times New Roman" pitchFamily="16" charset="0"/>
        <a:defRPr sz="3600">
          <a:solidFill>
            <a:srgbClr val="000000"/>
          </a:solidFill>
          <a:latin typeface="Impact" pitchFamily="32"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000000"/>
          </a:solidFill>
          <a:latin typeface="Impact" pitchFamily="32"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000000"/>
          </a:solidFill>
          <a:latin typeface="Impact" pitchFamily="32"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000000"/>
          </a:solidFill>
          <a:latin typeface="Impact" pitchFamily="32"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000000"/>
          </a:solidFill>
          <a:latin typeface="Impact" pitchFamily="32" charset="0"/>
          <a:ea typeface="DejaVu Sans" charset="0"/>
          <a:cs typeface="DejaVu Sans" charset="0"/>
        </a:defRPr>
      </a:lvl9pPr>
    </p:titleStyle>
    <p:bodyStyle>
      <a:lvl1pPr marL="342900" indent="-342900" algn="l" defTabSz="449263" rtl="0" fontAlgn="base">
        <a:spcBef>
          <a:spcPts val="500"/>
        </a:spcBef>
        <a:spcAft>
          <a:spcPct val="0"/>
        </a:spcAft>
        <a:buClr>
          <a:srgbClr val="000000"/>
        </a:buClr>
        <a:buSzPct val="100000"/>
        <a:buFont typeface="Times New Roman" pitchFamily="16" charset="0"/>
        <a:defRPr sz="2000" b="1">
          <a:solidFill>
            <a:srgbClr val="000000"/>
          </a:solidFill>
          <a:latin typeface="+mn-lt"/>
          <a:ea typeface="+mn-ea"/>
          <a:cs typeface="+mn-cs"/>
        </a:defRPr>
      </a:lvl1pPr>
      <a:lvl2pPr marL="742950" indent="-285750" algn="l" defTabSz="449263" rtl="0" fontAlgn="base">
        <a:spcBef>
          <a:spcPts val="450"/>
        </a:spcBef>
        <a:spcAft>
          <a:spcPct val="0"/>
        </a:spcAft>
        <a:buClr>
          <a:srgbClr val="000000"/>
        </a:buClr>
        <a:buSzPct val="100000"/>
        <a:buFont typeface="Times New Roman" pitchFamily="16" charset="0"/>
        <a:defRPr b="1">
          <a:solidFill>
            <a:srgbClr val="000000"/>
          </a:solidFill>
          <a:latin typeface="+mn-lt"/>
          <a:ea typeface="+mn-ea"/>
          <a:cs typeface="+mn-cs"/>
        </a:defRPr>
      </a:lvl2pPr>
      <a:lvl3pPr marL="1143000" indent="-228600" algn="l" defTabSz="449263" rtl="0" fontAlgn="base">
        <a:spcBef>
          <a:spcPts val="400"/>
        </a:spcBef>
        <a:spcAft>
          <a:spcPct val="0"/>
        </a:spcAft>
        <a:buClr>
          <a:srgbClr val="000000"/>
        </a:buClr>
        <a:buSzPct val="100000"/>
        <a:buFont typeface="Times New Roman" pitchFamily="16" charset="0"/>
        <a:defRPr sz="1600" b="1">
          <a:solidFill>
            <a:srgbClr val="000000"/>
          </a:solidFill>
          <a:latin typeface="+mn-lt"/>
          <a:ea typeface="+mn-ea"/>
          <a:cs typeface="+mn-cs"/>
        </a:defRPr>
      </a:lvl3pPr>
      <a:lvl4pPr marL="1600200" indent="-228600" algn="l" defTabSz="449263" rtl="0" fontAlgn="base">
        <a:spcBef>
          <a:spcPts val="350"/>
        </a:spcBef>
        <a:spcAft>
          <a:spcPct val="0"/>
        </a:spcAft>
        <a:buClr>
          <a:srgbClr val="000000"/>
        </a:buClr>
        <a:buSzPct val="100000"/>
        <a:buFont typeface="Times New Roman" pitchFamily="16" charset="0"/>
        <a:defRPr sz="1400" b="1">
          <a:solidFill>
            <a:srgbClr val="000000"/>
          </a:solidFill>
          <a:latin typeface="+mn-lt"/>
          <a:ea typeface="+mn-ea"/>
          <a:cs typeface="+mn-cs"/>
        </a:defRPr>
      </a:lvl4pPr>
      <a:lvl5pPr marL="2057400" indent="-228600" algn="l" defTabSz="449263" rtl="0" fontAlgn="base">
        <a:spcBef>
          <a:spcPts val="350"/>
        </a:spcBef>
        <a:spcAft>
          <a:spcPct val="0"/>
        </a:spcAft>
        <a:buClr>
          <a:srgbClr val="000000"/>
        </a:buClr>
        <a:buSzPct val="100000"/>
        <a:buFont typeface="Times New Roman" pitchFamily="16" charset="0"/>
        <a:defRPr sz="1400" b="1">
          <a:solidFill>
            <a:srgbClr val="000000"/>
          </a:solidFill>
          <a:latin typeface="+mn-lt"/>
          <a:ea typeface="+mn-ea"/>
          <a:cs typeface="+mn-cs"/>
        </a:defRPr>
      </a:lvl5pPr>
      <a:lvl6pPr marL="2514600" indent="-228600" algn="l" defTabSz="449263" rtl="0" fontAlgn="base">
        <a:spcBef>
          <a:spcPts val="350"/>
        </a:spcBef>
        <a:spcAft>
          <a:spcPct val="0"/>
        </a:spcAft>
        <a:buClr>
          <a:srgbClr val="000000"/>
        </a:buClr>
        <a:buSzPct val="100000"/>
        <a:buFont typeface="Times New Roman" pitchFamily="16" charset="0"/>
        <a:defRPr sz="1400" b="1">
          <a:solidFill>
            <a:srgbClr val="000000"/>
          </a:solidFill>
          <a:latin typeface="+mn-lt"/>
          <a:ea typeface="+mn-ea"/>
          <a:cs typeface="+mn-cs"/>
        </a:defRPr>
      </a:lvl6pPr>
      <a:lvl7pPr marL="2971800" indent="-228600" algn="l" defTabSz="449263" rtl="0" fontAlgn="base">
        <a:spcBef>
          <a:spcPts val="350"/>
        </a:spcBef>
        <a:spcAft>
          <a:spcPct val="0"/>
        </a:spcAft>
        <a:buClr>
          <a:srgbClr val="000000"/>
        </a:buClr>
        <a:buSzPct val="100000"/>
        <a:buFont typeface="Times New Roman" pitchFamily="16" charset="0"/>
        <a:defRPr sz="1400" b="1">
          <a:solidFill>
            <a:srgbClr val="000000"/>
          </a:solidFill>
          <a:latin typeface="+mn-lt"/>
          <a:ea typeface="+mn-ea"/>
          <a:cs typeface="+mn-cs"/>
        </a:defRPr>
      </a:lvl7pPr>
      <a:lvl8pPr marL="3429000" indent="-228600" algn="l" defTabSz="449263" rtl="0" fontAlgn="base">
        <a:spcBef>
          <a:spcPts val="350"/>
        </a:spcBef>
        <a:spcAft>
          <a:spcPct val="0"/>
        </a:spcAft>
        <a:buClr>
          <a:srgbClr val="000000"/>
        </a:buClr>
        <a:buSzPct val="100000"/>
        <a:buFont typeface="Times New Roman" pitchFamily="16" charset="0"/>
        <a:defRPr sz="1400" b="1">
          <a:solidFill>
            <a:srgbClr val="000000"/>
          </a:solidFill>
          <a:latin typeface="+mn-lt"/>
          <a:ea typeface="+mn-ea"/>
          <a:cs typeface="+mn-cs"/>
        </a:defRPr>
      </a:lvl8pPr>
      <a:lvl9pPr marL="3886200" indent="-228600" algn="l" defTabSz="449263" rtl="0" fontAlgn="base">
        <a:spcBef>
          <a:spcPts val="350"/>
        </a:spcBef>
        <a:spcAft>
          <a:spcPct val="0"/>
        </a:spcAft>
        <a:buClr>
          <a:srgbClr val="000000"/>
        </a:buClr>
        <a:buSzPct val="100000"/>
        <a:buFont typeface="Times New Roman" pitchFamily="16" charset="0"/>
        <a:defRPr sz="1400" b="1">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A48D8-F3D7-4B77-862B-F87566242E5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04A48D8-F3D7-4B77-862B-F87566242E5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A48D8-F3D7-4B77-862B-F87566242E5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04A48D8-F3D7-4B77-862B-F87566242E5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04A48D8-F3D7-4B77-862B-F87566242E5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4A48D8-F3D7-4B77-862B-F87566242E5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A48D8-F3D7-4B77-862B-F87566242E5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8.xml"/><Relationship Id="rId1" Type="http://schemas.openxmlformats.org/officeDocument/2006/relationships/audio" Target="file:///F:\&#1058;&#1077;&#1085;&#1085;&#1080;&#1089;\&#1058;&#1088;&#1077;&#1082;%204%20%20&#1074;&#1099;&#1093;&#1086;&#1076;%20&#1090;&#1077;&#1085;&#1085;&#1080;&#1089;&#1080;&#1089;&#1090;&#1086;&#1074;%20balroom-dance-standart-kvikstep.mp3" TargetMode="Externa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3.xml"/><Relationship Id="rId7"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audio" Target="file:///F:\&#1058;&#1077;&#1085;&#1085;&#1080;&#1089;\&#1058;&#1088;&#1077;&#1082;%205%20&#1074;&#1099;&#1093;&#1086;&#1076;%20&#1090;&#1077;&#1085;&#1085;&#1080;&#1089;&#1080;&#1090;&#1089;&#1086;&#1074;%20kvikstep-track10.mp3"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gif"/></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9.gif"/><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0.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0.xml"/><Relationship Id="rId6" Type="http://schemas.openxmlformats.org/officeDocument/2006/relationships/image" Target="../media/image46.png"/><Relationship Id="rId5" Type="http://schemas.openxmlformats.org/officeDocument/2006/relationships/hyperlink" Target="http://en.wikipedia.org/wiki/File:Svetlana_kuznetsova.ogg" TargetMode="Externa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0.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50.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wav"/><Relationship Id="rId1" Type="http://schemas.openxmlformats.org/officeDocument/2006/relationships/slideLayout" Target="../slideLayouts/slideLayout86.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2.xml"/><Relationship Id="rId1" Type="http://schemas.openxmlformats.org/officeDocument/2006/relationships/audio" Target="file:///F:\&#1058;&#1077;&#1085;&#1085;&#1080;&#1089;\&#1058;&#1088;&#1077;&#1082;%201%20&#1072;&#1085;&#1075;&#1083;&#1080;&#1081;&#1089;&#1082;&#1072;&#1103;%20&#1074;&#1077;&#1095;&#1077;&#1088;&#1080;&#1085;&#1082;&#1072;.mp3"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5.xml"/><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slideLayout" Target="../slideLayouts/slideLayout98.xml"/><Relationship Id="rId7" Type="http://schemas.openxmlformats.org/officeDocument/2006/relationships/image" Target="../media/image62.jpeg"/><Relationship Id="rId12" Type="http://schemas.openxmlformats.org/officeDocument/2006/relationships/image" Target="../media/image67.jpeg"/><Relationship Id="rId17" Type="http://schemas.openxmlformats.org/officeDocument/2006/relationships/image" Target="../media/image72.gif"/><Relationship Id="rId2" Type="http://schemas.openxmlformats.org/officeDocument/2006/relationships/audio" Target="file:///F:\&#1058;&#1077;&#1085;&#1085;&#1080;&#1089;\&#1058;&#1088;&#1077;&#1082;%206%20%20&#1090;&#1072;&#1085;&#1077;&#1094;%20&#1090;&#1077;&#1085;&#1085;&#1080;&#1089;.wma" TargetMode="External"/><Relationship Id="rId16" Type="http://schemas.openxmlformats.org/officeDocument/2006/relationships/image" Target="../media/image71.jpeg"/><Relationship Id="rId1" Type="http://schemas.openxmlformats.org/officeDocument/2006/relationships/audio" Target="file:///F:\&#1058;&#1077;&#1085;&#1085;&#1080;&#1089;\Lazy-Tennis,moya_igra_(New_song_2011)_Vse_kto_lyubit_sport,v_chastnosti_bol'shoy_tennis_rekomenduyu_poslushat'_yetu_pesnyu_(ssilka_chtob_skachat'_httpwww.zshare.netaudio99088251542265d9.mp3" TargetMode="External"/><Relationship Id="rId6" Type="http://schemas.openxmlformats.org/officeDocument/2006/relationships/image" Target="../media/image61.png"/><Relationship Id="rId11" Type="http://schemas.openxmlformats.org/officeDocument/2006/relationships/image" Target="../media/image66.jpeg"/><Relationship Id="rId5" Type="http://schemas.openxmlformats.org/officeDocument/2006/relationships/image" Target="../media/image60.png"/><Relationship Id="rId15" Type="http://schemas.openxmlformats.org/officeDocument/2006/relationships/image" Target="../media/image70.jpeg"/><Relationship Id="rId10" Type="http://schemas.openxmlformats.org/officeDocument/2006/relationships/image" Target="../media/image65.jpeg"/><Relationship Id="rId19" Type="http://schemas.openxmlformats.org/officeDocument/2006/relationships/image" Target="../media/image74.jpeg"/><Relationship Id="rId4" Type="http://schemas.openxmlformats.org/officeDocument/2006/relationships/image" Target="../media/image59.png"/><Relationship Id="rId9" Type="http://schemas.openxmlformats.org/officeDocument/2006/relationships/image" Target="../media/image64.jpeg"/><Relationship Id="rId14" Type="http://schemas.openxmlformats.org/officeDocument/2006/relationships/image" Target="../media/image69.jpeg"/></Relationships>
</file>

<file path=ppt/slides/_rels/slide2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slideLayout" Target="../slideLayouts/slideLayout25.xml"/><Relationship Id="rId1" Type="http://schemas.openxmlformats.org/officeDocument/2006/relationships/audio" Target="file:///F:\&#1058;&#1077;&#1085;&#1085;&#1080;&#1089;\&#1058;&#1088;&#1077;&#1082;%207%20&#1087;&#1077;&#1089;&#1085;&#1103;%20%20&#1095;&#1090;&#1086;%20&#1090;&#1072;&#1082;&#1086;&#1077;%20&#1090;&#1077;&#1085;&#1085;&#1080;&#1089;.mp3" TargetMode="Externa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0" Type="http://schemas.openxmlformats.org/officeDocument/2006/relationships/image" Target="../media/image82.jpeg"/><Relationship Id="rId4" Type="http://schemas.openxmlformats.org/officeDocument/2006/relationships/image" Target="../media/image76.jpeg"/><Relationship Id="rId9" Type="http://schemas.openxmlformats.org/officeDocument/2006/relationships/image" Target="../media/image81.jpeg"/></Relationships>
</file>

<file path=ppt/slides/_rels/slide23.xml.rels><?xml version="1.0" encoding="UTF-8" standalone="yes"?>
<Relationships xmlns="http://schemas.openxmlformats.org/package/2006/relationships"><Relationship Id="rId8" Type="http://schemas.openxmlformats.org/officeDocument/2006/relationships/image" Target="../media/image88.gif"/><Relationship Id="rId3" Type="http://schemas.openxmlformats.org/officeDocument/2006/relationships/image" Target="../media/image85.gif"/><Relationship Id="rId7" Type="http://schemas.openxmlformats.org/officeDocument/2006/relationships/image" Target="../media/image33.gif"/><Relationship Id="rId2" Type="http://schemas.openxmlformats.org/officeDocument/2006/relationships/image" Target="../media/image84.jpeg"/><Relationship Id="rId1" Type="http://schemas.openxmlformats.org/officeDocument/2006/relationships/slideLayout" Target="../slideLayouts/slideLayout25.xml"/><Relationship Id="rId6" Type="http://schemas.openxmlformats.org/officeDocument/2006/relationships/image" Target="../media/image87.gif"/><Relationship Id="rId5" Type="http://schemas.openxmlformats.org/officeDocument/2006/relationships/image" Target="../media/image39.gif"/><Relationship Id="rId4" Type="http://schemas.openxmlformats.org/officeDocument/2006/relationships/image" Target="../media/image86.gif"/></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25.xml"/><Relationship Id="rId1" Type="http://schemas.openxmlformats.org/officeDocument/2006/relationships/audio" Target="file:///F:\&#1058;&#1077;&#1085;&#1085;&#1080;&#1089;\&#1058;&#1088;&#1077;&#1082;%208%20&#1082;&#1086;&#1085;&#1094;&#1086;&#1074;&#1082;&#1072;%20&#193;udio_0001.wma" TargetMode="External"/><Relationship Id="rId5" Type="http://schemas.openxmlformats.org/officeDocument/2006/relationships/image" Target="../media/image90.png"/><Relationship Id="rId4" Type="http://schemas.openxmlformats.org/officeDocument/2006/relationships/image" Target="../media/image89.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0.xml"/><Relationship Id="rId1" Type="http://schemas.openxmlformats.org/officeDocument/2006/relationships/audio" Target="file:///F:\&#1058;&#1077;&#1085;&#1085;&#1080;&#1089;\&#1058;&#1088;&#1077;&#1082;%201%20&#1072;&#1085;&#1075;&#1083;&#1080;&#1081;&#1089;&#1082;&#1072;&#1103;%20&#1074;&#1077;&#1095;&#1077;&#1088;&#1080;&#1085;&#1082;&#1072;.mp3"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file:///F:\&#1058;&#1077;&#1085;&#1085;&#1080;&#1089;\&#1058;&#1088;&#1077;&#1082;%202%20Peremotka%20plenki%20nazad%20-%20Bez%20nazvaniya.mp3" TargetMode="External"/><Relationship Id="rId7" Type="http://schemas.openxmlformats.org/officeDocument/2006/relationships/image" Target="../media/image6.png"/><Relationship Id="rId2" Type="http://schemas.openxmlformats.org/officeDocument/2006/relationships/audio" Target="file:///F:\&#1058;&#1077;&#1085;&#1085;&#1080;&#1089;\&#1058;&#1088;&#1077;&#1082;%203%20&#1072;&#1085;&#1075;&#1083;&#1080;&#1081;&#1089;&#1082;&#1072;&#1103;%20&#1074;&#1077;&#1095;&#1077;&#1088;&#1080;&#1085;&#1082;&#1072;%20-%20&#1082;&#1086;&#1087;&#1080;&#1103;.mp3" TargetMode="External"/><Relationship Id="rId1" Type="http://schemas.openxmlformats.org/officeDocument/2006/relationships/audio" Target="file:///F:\&#1058;&#1077;&#1085;&#1085;&#1080;&#1089;\&#193;udio_0002.wma"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74.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1560" y="-171400"/>
            <a:ext cx="7920880" cy="1412776"/>
          </a:xfrm>
          <a:ln/>
        </p:spPr>
        <p:txBody>
          <a:bodyPr vert="horz">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6000" b="1" spc="600" dirty="0">
                <a:solidFill>
                  <a:srgbClr val="FFFF00"/>
                </a:solidFill>
              </a:rPr>
              <a:t>Большой теннис</a:t>
            </a:r>
          </a:p>
        </p:txBody>
      </p:sp>
      <p:sp>
        <p:nvSpPr>
          <p:cNvPr id="16394" name="AutoShape 10" descr="https://apf.mail.ru/cgi-bin/readmsg/%D1%82%D0%95%D0%9D%D0%9D%D0%98%D0%A1.jpg?id=13597942660000000087%3B0%3B1&amp;exif=1&amp;bs=4622&amp;bl=1159116&amp;ct=image%2Fjpeg&amp;cn=%D1%82%D0%95%D0%9D%D0%9D%D0%98%D0%A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2" name="Picture 4" descr="http://www.bigeast.org/portals/5/fls/19400/ChampionshipCentral/Big%20East%20Tennis/2012/background.jpg"/>
          <p:cNvPicPr>
            <a:picLocks noChangeAspect="1" noChangeArrowheads="1"/>
          </p:cNvPicPr>
          <p:nvPr/>
        </p:nvPicPr>
        <p:blipFill>
          <a:blip r:embed="rId3" cstate="print"/>
          <a:srcRect/>
          <a:stretch>
            <a:fillRect/>
          </a:stretch>
        </p:blipFill>
        <p:spPr bwMode="auto">
          <a:xfrm>
            <a:off x="0" y="1074421"/>
            <a:ext cx="9144000" cy="5783579"/>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Трек 4  выход теннисистов balroom-dance-standart-kvikstep.mp3">
            <a:hlinkClick r:id="" action="ppaction://media"/>
          </p:cNvPr>
          <p:cNvPicPr>
            <a:picLocks noRot="1" noChangeAspect="1"/>
          </p:cNvPicPr>
          <p:nvPr>
            <a:audioFile r:link="rId1"/>
          </p:nvPr>
        </p:nvPicPr>
        <p:blipFill>
          <a:blip r:embed="rId4" cstate="print"/>
          <a:stretch>
            <a:fillRect/>
          </a:stretch>
        </p:blipFill>
        <p:spPr>
          <a:xfrm>
            <a:off x="6084168" y="4725144"/>
            <a:ext cx="304800" cy="304800"/>
          </a:xfrm>
          <a:prstGeom prst="rect">
            <a:avLst/>
          </a:prstGeom>
        </p:spPr>
      </p:pic>
      <p:sp>
        <p:nvSpPr>
          <p:cNvPr id="5121" name="Rectangle 1"/>
          <p:cNvSpPr>
            <a:spLocks noGrp="1" noChangeArrowheads="1"/>
          </p:cNvSpPr>
          <p:nvPr>
            <p:ph type="title"/>
          </p:nvPr>
        </p:nvSpPr>
        <p:spPr>
          <a:xfrm>
            <a:off x="1187624" y="404664"/>
            <a:ext cx="7391400" cy="642938"/>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t>История теннисной одежды. </a:t>
            </a:r>
            <a:endParaRPr lang="ru-RU" dirty="0"/>
          </a:p>
        </p:txBody>
      </p:sp>
      <p:sp>
        <p:nvSpPr>
          <p:cNvPr id="5122" name="Rectangle 2"/>
          <p:cNvSpPr>
            <a:spLocks noGrp="1" noChangeArrowheads="1"/>
          </p:cNvSpPr>
          <p:nvPr>
            <p:ph type="body" sz="half" idx="1"/>
          </p:nvPr>
        </p:nvSpPr>
        <p:spPr>
          <a:xfrm>
            <a:off x="1907704" y="1268760"/>
            <a:ext cx="4032448" cy="5400600"/>
          </a:xfrm>
          <a:ln/>
        </p:spPr>
        <p:txBody>
          <a:bodyPr>
            <a:noAutofit/>
          </a:bodyPr>
          <a:lstStyle/>
          <a:p>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b="1" dirty="0" smtClean="0">
                <a:latin typeface="Arial" pitchFamily="34" charset="0"/>
                <a:cs typeface="Arial" pitchFamily="34" charset="0"/>
              </a:rPr>
              <a:t> В первые годы существования лаун-тенниса спортивная форма была довольно неудобной. </a:t>
            </a:r>
            <a:r>
              <a:rPr lang="ru-RU" sz="1800" b="1" dirty="0" smtClean="0">
                <a:solidFill>
                  <a:schemeClr val="tx1"/>
                </a:solidFill>
                <a:latin typeface="Arial" pitchFamily="34" charset="0"/>
                <a:cs typeface="Arial" pitchFamily="34" charset="0"/>
              </a:rPr>
              <a:t>Женщины играли в костюмах тёмных цветов из фланели и саржи,</a:t>
            </a:r>
            <a:r>
              <a:rPr lang="ru-RU" sz="1800" b="1" dirty="0" smtClean="0">
                <a:latin typeface="Arial" pitchFamily="34" charset="0"/>
                <a:cs typeface="Arial" pitchFamily="34" charset="0"/>
              </a:rPr>
              <a:t> затянутых  в корсет, на каблуках и шляпе. Но именно так выглядел женский теннисный костюм конца XIX века. Теннис - игра аристократов, а их  одежда должна соответствовать их высокому  социальному положению. Здравый смысл: удобство, практичность отходили на второй план.</a:t>
            </a:r>
          </a:p>
          <a:p>
            <a:r>
              <a:rPr lang="ru-RU" sz="1800" b="1" dirty="0" smtClean="0"/>
              <a:t> </a:t>
            </a:r>
            <a:endParaRPr lang="ru-RU" sz="1800" b="1" dirty="0"/>
          </a:p>
        </p:txBody>
      </p:sp>
      <p:pic>
        <p:nvPicPr>
          <p:cNvPr id="8" name="Рисунок 7" descr="5.jpg"/>
          <p:cNvPicPr>
            <a:picLocks noChangeAspect="1"/>
          </p:cNvPicPr>
          <p:nvPr/>
        </p:nvPicPr>
        <p:blipFill>
          <a:blip r:embed="rId5" cstate="print">
            <a:lum bright="-10000" contrast="10000"/>
          </a:blip>
          <a:srcRect b="5849"/>
          <a:stretch>
            <a:fillRect/>
          </a:stretch>
        </p:blipFill>
        <p:spPr>
          <a:xfrm flipH="1">
            <a:off x="179512" y="1628800"/>
            <a:ext cx="1970799" cy="4342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0" y="5934670"/>
            <a:ext cx="2160240" cy="923330"/>
          </a:xfrm>
          <a:prstGeom prst="rect">
            <a:avLst/>
          </a:prstGeom>
          <a:noFill/>
        </p:spPr>
        <p:txBody>
          <a:bodyPr wrap="square" rtlCol="0">
            <a:spAutoFit/>
          </a:bodyPr>
          <a:lstStyle/>
          <a:p>
            <a:pPr algn="ctr"/>
            <a:r>
              <a:rPr lang="ru-RU" b="1" dirty="0" smtClean="0">
                <a:solidFill>
                  <a:srgbClr val="002060"/>
                </a:solidFill>
              </a:rPr>
              <a:t>Женский теннисный костюм 1881 год</a:t>
            </a:r>
            <a:endParaRPr lang="ru-RU" b="1" dirty="0">
              <a:solidFill>
                <a:srgbClr val="002060"/>
              </a:solidFill>
            </a:endParaRPr>
          </a:p>
        </p:txBody>
      </p:sp>
      <p:pic>
        <p:nvPicPr>
          <p:cNvPr id="2" name="Picture 2" descr="http://s017.radikal.ru/i426/1110/b5/2f130d38b409.jpg"/>
          <p:cNvPicPr>
            <a:picLocks noChangeAspect="1" noChangeArrowheads="1"/>
          </p:cNvPicPr>
          <p:nvPr/>
        </p:nvPicPr>
        <p:blipFill>
          <a:blip r:embed="rId6" cstate="print"/>
          <a:srcRect/>
          <a:stretch>
            <a:fillRect/>
          </a:stretch>
        </p:blipFill>
        <p:spPr bwMode="auto">
          <a:xfrm>
            <a:off x="5868144" y="1628800"/>
            <a:ext cx="3096344" cy="4775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2">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2771800" y="836712"/>
            <a:ext cx="6192688" cy="2448272"/>
          </a:xfrm>
        </p:spPr>
        <p:txBody>
          <a:bodyPr>
            <a:normAutofit/>
          </a:bodyPr>
          <a:lstStyle/>
          <a:p>
            <a:r>
              <a:rPr lang="ru-RU" sz="1800" dirty="0" smtClean="0"/>
              <a:t>          Выступать на соревнованиях женщины стали в 1860-х. В 1884 году после победы Мод Уотсон на Уимблдоне особую популярность приобрел белый цвет. </a:t>
            </a:r>
            <a:br>
              <a:rPr lang="ru-RU" sz="1800" dirty="0" smtClean="0"/>
            </a:br>
            <a:r>
              <a:rPr lang="ru-RU" sz="1800" dirty="0" smtClean="0"/>
              <a:t> На несколько десятилетий этот цвет захватил теннисную моду, а на </a:t>
            </a:r>
            <a:r>
              <a:rPr lang="ru-RU" sz="1800" dirty="0" err="1" smtClean="0"/>
              <a:t>уимблдонских</a:t>
            </a:r>
            <a:r>
              <a:rPr lang="ru-RU" sz="1800" dirty="0" smtClean="0"/>
              <a:t> кортах и поныне все игроки выходят только в белой одежде. </a:t>
            </a:r>
            <a:endParaRPr lang="ru-RU" sz="1800" dirty="0"/>
          </a:p>
        </p:txBody>
      </p:sp>
      <p:pic>
        <p:nvPicPr>
          <p:cNvPr id="6" name="Содержимое 5" descr="7.jpg"/>
          <p:cNvPicPr>
            <a:picLocks noGrp="1" noChangeAspect="1"/>
          </p:cNvPicPr>
          <p:nvPr>
            <p:ph sz="quarter" idx="2"/>
          </p:nvPr>
        </p:nvPicPr>
        <p:blipFill>
          <a:blip r:embed="rId2" cstate="print"/>
          <a:srcRect l="5715" t="4255" r="52795" b="2127"/>
          <a:stretch>
            <a:fillRect/>
          </a:stretch>
        </p:blipFill>
        <p:spPr>
          <a:xfrm>
            <a:off x="179512" y="692696"/>
            <a:ext cx="2808312" cy="4942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http://www.ahmadtea.ua/userfiles/images/Personality/Doherty_Brothers.jpg"/>
          <p:cNvPicPr>
            <a:picLocks noChangeAspect="1" noChangeArrowheads="1"/>
          </p:cNvPicPr>
          <p:nvPr/>
        </p:nvPicPr>
        <p:blipFill>
          <a:blip r:embed="rId3" cstate="print"/>
          <a:srcRect l="4191" t="17785" r="4383"/>
          <a:stretch>
            <a:fillRect/>
          </a:stretch>
        </p:blipFill>
        <p:spPr bwMode="auto">
          <a:xfrm>
            <a:off x="3893113" y="3212976"/>
            <a:ext cx="5071375" cy="3155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43808" y="0"/>
            <a:ext cx="3816424" cy="584775"/>
          </a:xfrm>
          <a:prstGeom prst="rect">
            <a:avLst/>
          </a:prstGeom>
          <a:noFill/>
        </p:spPr>
        <p:txBody>
          <a:bodyPr wrap="square" rtlCol="0">
            <a:spAutoFit/>
          </a:bodyPr>
          <a:lstStyle/>
          <a:p>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конец </a:t>
            </a:r>
            <a:r>
              <a:rPr lang="en-US"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XIX </a:t>
            </a:r>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века</a:t>
            </a:r>
            <a:endParaRPr lang="ru-RU" sz="32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8" name="Трек 5 выход тенниситсов kvikstep-track10.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pic>
        <p:nvPicPr>
          <p:cNvPr id="7171" name="Picture 3"/>
          <p:cNvPicPr>
            <a:picLocks noChangeAspect="1" noChangeArrowheads="1"/>
          </p:cNvPicPr>
          <p:nvPr/>
        </p:nvPicPr>
        <p:blipFill>
          <a:blip r:embed="rId6" cstate="print"/>
          <a:srcRect/>
          <a:stretch>
            <a:fillRect/>
          </a:stretch>
        </p:blipFill>
        <p:spPr bwMode="auto">
          <a:xfrm>
            <a:off x="251520" y="188640"/>
            <a:ext cx="1368152" cy="2880320"/>
          </a:xfrm>
          <a:prstGeom prst="rect">
            <a:avLst/>
          </a:prstGeom>
          <a:noFill/>
          <a:ln w="9525">
            <a:noFill/>
            <a:round/>
            <a:headEnd/>
            <a:tailEnd/>
          </a:ln>
          <a:effectLst/>
        </p:spPr>
      </p:pic>
      <p:sp>
        <p:nvSpPr>
          <p:cNvPr id="6" name="Прямоугольник 5"/>
          <p:cNvSpPr/>
          <p:nvPr/>
        </p:nvSpPr>
        <p:spPr>
          <a:xfrm>
            <a:off x="1691680" y="692696"/>
            <a:ext cx="7272808" cy="1477328"/>
          </a:xfrm>
          <a:prstGeom prst="rect">
            <a:avLst/>
          </a:prstGeom>
        </p:spPr>
        <p:txBody>
          <a:bodyPr wrap="square">
            <a:spAutoFit/>
          </a:bodyPr>
          <a:lstStyle/>
          <a:p>
            <a:r>
              <a:rPr lang="ru-RU" dirty="0" smtClean="0">
                <a:solidFill>
                  <a:schemeClr val="tx1"/>
                </a:solidFill>
              </a:rPr>
              <a:t>    </a:t>
            </a:r>
            <a:r>
              <a:rPr lang="ru-RU" b="1" dirty="0" smtClean="0">
                <a:solidFill>
                  <a:schemeClr val="tx1"/>
                </a:solidFill>
              </a:rPr>
              <a:t>В период с 1903 по 1914-е года теннисная женская одежда лишилась шляп. А легендарная </a:t>
            </a:r>
            <a:r>
              <a:rPr lang="ru-RU" b="1" dirty="0" err="1" smtClean="0">
                <a:solidFill>
                  <a:schemeClr val="tx1"/>
                </a:solidFill>
              </a:rPr>
              <a:t>Сюзан</a:t>
            </a:r>
            <a:r>
              <a:rPr lang="ru-RU" b="1" dirty="0" smtClean="0">
                <a:solidFill>
                  <a:schemeClr val="tx1"/>
                </a:solidFill>
              </a:rPr>
              <a:t> </a:t>
            </a:r>
            <a:r>
              <a:rPr lang="ru-RU" b="1" dirty="0" err="1" smtClean="0">
                <a:solidFill>
                  <a:schemeClr val="tx1"/>
                </a:solidFill>
              </a:rPr>
              <a:t>Ленглен</a:t>
            </a:r>
            <a:r>
              <a:rPr lang="ru-RU" b="1" dirty="0" smtClean="0">
                <a:solidFill>
                  <a:schemeClr val="tx1"/>
                </a:solidFill>
              </a:rPr>
              <a:t> наконец избавила девушек от ношения корсетов на корте. Она также стала первой теннисисткой, которая внесла несколько ярких цветов в свои костюмы. </a:t>
            </a:r>
            <a:endParaRPr lang="ru-RU" b="1" dirty="0">
              <a:solidFill>
                <a:schemeClr val="tx1"/>
              </a:solidFill>
            </a:endParaRPr>
          </a:p>
        </p:txBody>
      </p:sp>
      <p:pic>
        <p:nvPicPr>
          <p:cNvPr id="7" name="Рисунок 6" descr="11.jpg"/>
          <p:cNvPicPr>
            <a:picLocks noChangeAspect="1"/>
          </p:cNvPicPr>
          <p:nvPr/>
        </p:nvPicPr>
        <p:blipFill>
          <a:blip r:embed="rId7" cstate="print">
            <a:lum bright="-10000" contrast="10000"/>
          </a:blip>
          <a:srcRect t="10757" b="6772"/>
          <a:stretch>
            <a:fillRect/>
          </a:stretch>
        </p:blipFill>
        <p:spPr>
          <a:xfrm>
            <a:off x="1835696" y="2276872"/>
            <a:ext cx="3218445" cy="3701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907704" y="0"/>
            <a:ext cx="6192688" cy="1200329"/>
          </a:xfrm>
          <a:prstGeom prst="rect">
            <a:avLst/>
          </a:prstGeom>
          <a:noFill/>
        </p:spPr>
        <p:txBody>
          <a:bodyPr wrap="square" rtlCol="0">
            <a:spAutoFit/>
          </a:bodyPr>
          <a:lstStyle/>
          <a:p>
            <a:pPr algn="ctr"/>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начало </a:t>
            </a:r>
            <a:r>
              <a:rPr lang="en-US"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XX </a:t>
            </a:r>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века</a:t>
            </a:r>
          </a:p>
          <a:p>
            <a:pPr algn="ctr"/>
            <a:endPar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pic>
        <p:nvPicPr>
          <p:cNvPr id="8194" name="Picture 2" descr="fashion_1"/>
          <p:cNvPicPr>
            <a:picLocks noChangeAspect="1" noChangeArrowheads="1"/>
          </p:cNvPicPr>
          <p:nvPr/>
        </p:nvPicPr>
        <p:blipFill>
          <a:blip r:embed="rId8" cstate="print"/>
          <a:srcRect r="22159"/>
          <a:stretch>
            <a:fillRect/>
          </a:stretch>
        </p:blipFill>
        <p:spPr bwMode="auto">
          <a:xfrm flipH="1">
            <a:off x="5148064" y="2348880"/>
            <a:ext cx="3825392" cy="3601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3">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cstate="print"/>
          <a:srcRect/>
          <a:stretch>
            <a:fillRect/>
          </a:stretch>
        </p:blipFill>
        <p:spPr bwMode="auto">
          <a:xfrm>
            <a:off x="3851920" y="3861048"/>
            <a:ext cx="1414463" cy="1981200"/>
          </a:xfrm>
          <a:prstGeom prst="rect">
            <a:avLst/>
          </a:prstGeom>
          <a:noFill/>
          <a:ln w="9525">
            <a:noFill/>
            <a:round/>
            <a:headEnd/>
            <a:tailEnd/>
          </a:ln>
          <a:effectLst/>
        </p:spPr>
      </p:pic>
      <p:pic>
        <p:nvPicPr>
          <p:cNvPr id="9220" name="Picture 4" descr="http://www.ocostume.ru/sites/default/files/imagecache/Medium/blog/ocostume.ru/tennis%2010.jpg"/>
          <p:cNvPicPr>
            <a:picLocks noChangeAspect="1" noChangeArrowheads="1"/>
          </p:cNvPicPr>
          <p:nvPr/>
        </p:nvPicPr>
        <p:blipFill>
          <a:blip r:embed="rId5" cstate="print">
            <a:lum bright="-10000"/>
          </a:blip>
          <a:srcRect b="9561"/>
          <a:stretch>
            <a:fillRect/>
          </a:stretch>
        </p:blipFill>
        <p:spPr bwMode="auto">
          <a:xfrm>
            <a:off x="5292080" y="3789040"/>
            <a:ext cx="3384376" cy="2632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411760" y="188640"/>
            <a:ext cx="4608512" cy="584775"/>
          </a:xfrm>
          <a:prstGeom prst="rect">
            <a:avLst/>
          </a:prstGeom>
          <a:noFill/>
        </p:spPr>
        <p:txBody>
          <a:bodyPr wrap="square" rtlCol="0">
            <a:spAutoFit/>
          </a:bodyPr>
          <a:lstStyle/>
          <a:p>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середина </a:t>
            </a:r>
            <a:r>
              <a:rPr lang="en-US"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XX  </a:t>
            </a:r>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века</a:t>
            </a:r>
            <a:endParaRPr lang="ru-RU" sz="32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9" name="Прямоугольник 8"/>
          <p:cNvSpPr/>
          <p:nvPr/>
        </p:nvSpPr>
        <p:spPr>
          <a:xfrm>
            <a:off x="251520" y="764704"/>
            <a:ext cx="8496944" cy="2862322"/>
          </a:xfrm>
          <a:prstGeom prst="rect">
            <a:avLst/>
          </a:prstGeom>
        </p:spPr>
        <p:txBody>
          <a:bodyPr wrap="square">
            <a:spAutoFit/>
          </a:bodyPr>
          <a:lstStyle/>
          <a:p>
            <a:r>
              <a:rPr lang="ru-RU" sz="2000" b="1" dirty="0" smtClean="0">
                <a:solidFill>
                  <a:schemeClr val="tx1"/>
                </a:solidFill>
              </a:rPr>
              <a:t>       После смелого шага </a:t>
            </a:r>
            <a:r>
              <a:rPr lang="ru-RU" sz="2000" b="1" dirty="0" err="1" smtClean="0">
                <a:solidFill>
                  <a:schemeClr val="tx1"/>
                </a:solidFill>
              </a:rPr>
              <a:t>Сюзан</a:t>
            </a:r>
            <a:r>
              <a:rPr lang="ru-RU" sz="2000" b="1" dirty="0" smtClean="0">
                <a:solidFill>
                  <a:schemeClr val="tx1"/>
                </a:solidFill>
              </a:rPr>
              <a:t> длина теннисной юбки сокращалась прямо пропорционально мастерству теннисисток, а все точки над “</a:t>
            </a:r>
            <a:r>
              <a:rPr lang="ru-RU" sz="2000" b="1" dirty="0" err="1" smtClean="0">
                <a:solidFill>
                  <a:schemeClr val="tx1"/>
                </a:solidFill>
              </a:rPr>
              <a:t>i</a:t>
            </a:r>
            <a:r>
              <a:rPr lang="ru-RU" sz="2000" b="1" dirty="0" smtClean="0">
                <a:solidFill>
                  <a:schemeClr val="tx1"/>
                </a:solidFill>
              </a:rPr>
              <a:t>” в 1936 году расставила американка </a:t>
            </a:r>
            <a:r>
              <a:rPr lang="ru-RU" sz="2000" b="1" dirty="0" err="1" smtClean="0">
                <a:solidFill>
                  <a:schemeClr val="tx1"/>
                </a:solidFill>
              </a:rPr>
              <a:t>Хелен</a:t>
            </a:r>
            <a:r>
              <a:rPr lang="ru-RU" sz="2000" b="1" dirty="0" smtClean="0">
                <a:solidFill>
                  <a:schemeClr val="tx1"/>
                </a:solidFill>
              </a:rPr>
              <a:t> </a:t>
            </a:r>
            <a:r>
              <a:rPr lang="ru-RU" sz="2000" b="1" dirty="0" err="1" smtClean="0">
                <a:solidFill>
                  <a:schemeClr val="tx1"/>
                </a:solidFill>
              </a:rPr>
              <a:t>Джакобс</a:t>
            </a:r>
            <a:r>
              <a:rPr lang="ru-RU" sz="2000" b="1" dirty="0" smtClean="0">
                <a:solidFill>
                  <a:schemeClr val="tx1"/>
                </a:solidFill>
              </a:rPr>
              <a:t>, заменив юбку комфортными и способствующими свободе передвижения шортами.</a:t>
            </a:r>
          </a:p>
          <a:p>
            <a:r>
              <a:rPr lang="ru-RU" sz="2000" b="1" dirty="0" smtClean="0">
                <a:solidFill>
                  <a:schemeClr val="tx1"/>
                </a:solidFill>
                <a:latin typeface="Arial" pitchFamily="34" charset="0"/>
                <a:cs typeface="Arial" pitchFamily="34" charset="0"/>
              </a:rPr>
              <a:t>      В 1940-е годы мужская теннисная мода претерпела серьезное изменение – брюки были заменены на шорты. И женская теннисная форма стала чем-то походить на мужскую. Девушки тоже стали одевать на корт шорты и футболки.</a:t>
            </a:r>
            <a:endParaRPr lang="ru-RU" sz="2000" b="1" dirty="0">
              <a:solidFill>
                <a:schemeClr val="tx1"/>
              </a:solidFill>
            </a:endParaRPr>
          </a:p>
        </p:txBody>
      </p:sp>
      <p:pic>
        <p:nvPicPr>
          <p:cNvPr id="2" name="Picture 2" descr="http://www.rusland.co.il/app/news/images/news/13913.gif"/>
          <p:cNvPicPr>
            <a:picLocks noChangeAspect="1" noChangeArrowheads="1"/>
          </p:cNvPicPr>
          <p:nvPr/>
        </p:nvPicPr>
        <p:blipFill>
          <a:blip r:embed="rId6" cstate="print"/>
          <a:srcRect/>
          <a:stretch>
            <a:fillRect/>
          </a:stretch>
        </p:blipFill>
        <p:spPr bwMode="auto">
          <a:xfrm flipH="1">
            <a:off x="323528" y="3789040"/>
            <a:ext cx="3384376" cy="2648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91680" y="692696"/>
            <a:ext cx="7272808" cy="3693319"/>
          </a:xfrm>
          <a:prstGeom prst="rect">
            <a:avLst/>
          </a:prstGeom>
        </p:spPr>
        <p:txBody>
          <a:bodyPr wrap="square">
            <a:spAutoFit/>
          </a:bodyPr>
          <a:lstStyle/>
          <a:p>
            <a:r>
              <a:rPr lang="ru-RU" b="1" dirty="0" smtClean="0">
                <a:solidFill>
                  <a:schemeClr val="tx1"/>
                </a:solidFill>
              </a:rPr>
              <a:t>    После второй мировой войны теннисная экипировка сделала последний шаг к тому виду, какой мы знаем её на данный момент. Именно тогда началось время смелой одежды, экспериментов и самовыражения через свою одежду на корте.</a:t>
            </a:r>
          </a:p>
          <a:p>
            <a:r>
              <a:rPr lang="ru-RU" b="1" dirty="0" smtClean="0">
                <a:solidFill>
                  <a:schemeClr val="tx1"/>
                </a:solidFill>
              </a:rPr>
              <a:t>      Мужской теннисный костюм может включать в себя джемпер, футболку, шорты, брюки-слаксы, тенниску, полоску для волос или теннисную кепку, носки из плотного материала, плотно облегающие ногу. </a:t>
            </a:r>
          </a:p>
          <a:p>
            <a:r>
              <a:rPr lang="ru-RU" b="1" dirty="0" smtClean="0">
                <a:solidFill>
                  <a:schemeClr val="tx1"/>
                </a:solidFill>
              </a:rPr>
              <a:t>      Женский аналогичный костюм может иметь гораздо больше вариаций. Помимо шорт в комплекте с футболкой может быть и юбка, либо совсем другой вариант - теннисное платье.</a:t>
            </a:r>
            <a:endParaRPr lang="ru-RU" b="1" dirty="0">
              <a:solidFill>
                <a:schemeClr val="tx1"/>
              </a:solidFill>
            </a:endParaRPr>
          </a:p>
        </p:txBody>
      </p:sp>
      <p:sp>
        <p:nvSpPr>
          <p:cNvPr id="4" name="TextBox 3"/>
          <p:cNvSpPr txBox="1"/>
          <p:nvPr/>
        </p:nvSpPr>
        <p:spPr>
          <a:xfrm>
            <a:off x="3203848" y="0"/>
            <a:ext cx="3044873" cy="584775"/>
          </a:xfrm>
          <a:prstGeom prst="rect">
            <a:avLst/>
          </a:prstGeom>
          <a:noFill/>
        </p:spPr>
        <p:txBody>
          <a:bodyPr wrap="none" rtlCol="0">
            <a:spAutoFit/>
          </a:bodyPr>
          <a:lstStyle/>
          <a:p>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конец </a:t>
            </a:r>
            <a:r>
              <a:rPr lang="en-US"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XX </a:t>
            </a:r>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века</a:t>
            </a:r>
            <a:endParaRPr lang="ru-RU" sz="32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pic>
        <p:nvPicPr>
          <p:cNvPr id="102404" name="Picture 4" descr="http://i046.radikal.ru/0804/fe/14bfdf77e32b.jpg"/>
          <p:cNvPicPr>
            <a:picLocks noChangeAspect="1" noChangeArrowheads="1"/>
          </p:cNvPicPr>
          <p:nvPr/>
        </p:nvPicPr>
        <p:blipFill>
          <a:blip r:embed="rId3" cstate="print"/>
          <a:srcRect/>
          <a:stretch>
            <a:fillRect/>
          </a:stretch>
        </p:blipFill>
        <p:spPr bwMode="auto">
          <a:xfrm>
            <a:off x="7524328" y="4077072"/>
            <a:ext cx="1322596" cy="2304256"/>
          </a:xfrm>
          <a:prstGeom prst="rect">
            <a:avLst/>
          </a:prstGeom>
          <a:noFill/>
        </p:spPr>
      </p:pic>
      <p:pic>
        <p:nvPicPr>
          <p:cNvPr id="102406" name="Picture 6" descr="http://www.spletnik.ru/img/2011/02/arina/20110201-Anna_Kournikova.jpg"/>
          <p:cNvPicPr>
            <a:picLocks noChangeAspect="1" noChangeArrowheads="1"/>
          </p:cNvPicPr>
          <p:nvPr/>
        </p:nvPicPr>
        <p:blipFill>
          <a:blip r:embed="rId4" cstate="print"/>
          <a:srcRect/>
          <a:stretch>
            <a:fillRect/>
          </a:stretch>
        </p:blipFill>
        <p:spPr bwMode="auto">
          <a:xfrm>
            <a:off x="3923928" y="4077072"/>
            <a:ext cx="3600400" cy="2320410"/>
          </a:xfrm>
          <a:prstGeom prst="rect">
            <a:avLst/>
          </a:prstGeom>
          <a:noFill/>
        </p:spPr>
      </p:pic>
      <p:pic>
        <p:nvPicPr>
          <p:cNvPr id="102408" name="Picture 8" descr="http://en.academic.ru/pictures/enwiki/65/Andre_Agassi_2005_US_Clay_Court.jpg"/>
          <p:cNvPicPr>
            <a:picLocks noChangeAspect="1" noChangeArrowheads="1"/>
          </p:cNvPicPr>
          <p:nvPr/>
        </p:nvPicPr>
        <p:blipFill>
          <a:blip r:embed="rId5" cstate="print"/>
          <a:srcRect/>
          <a:stretch>
            <a:fillRect/>
          </a:stretch>
        </p:blipFill>
        <p:spPr bwMode="auto">
          <a:xfrm flipH="1">
            <a:off x="2627784" y="4077072"/>
            <a:ext cx="1296144" cy="2349547"/>
          </a:xfrm>
          <a:prstGeom prst="rect">
            <a:avLst/>
          </a:prstGeom>
          <a:noFill/>
        </p:spPr>
      </p:pic>
      <p:pic>
        <p:nvPicPr>
          <p:cNvPr id="11" name="Picture 11"/>
          <p:cNvPicPr>
            <a:picLocks noChangeAspect="1" noChangeArrowheads="1"/>
          </p:cNvPicPr>
          <p:nvPr/>
        </p:nvPicPr>
        <p:blipFill>
          <a:blip r:embed="rId6" cstate="print"/>
          <a:srcRect/>
          <a:stretch>
            <a:fillRect/>
          </a:stretch>
        </p:blipFill>
        <p:spPr bwMode="auto">
          <a:xfrm>
            <a:off x="179512" y="-243408"/>
            <a:ext cx="3456384" cy="3456384"/>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gototennis.com/wp-content/uploads/2012/01/AndyMurrayBrisbane.jpg"/>
          <p:cNvPicPr>
            <a:picLocks noChangeAspect="1" noChangeArrowheads="1"/>
          </p:cNvPicPr>
          <p:nvPr/>
        </p:nvPicPr>
        <p:blipFill>
          <a:blip r:embed="rId2" cstate="print"/>
          <a:srcRect l="8477"/>
          <a:stretch>
            <a:fillRect/>
          </a:stretch>
        </p:blipFill>
        <p:spPr bwMode="auto">
          <a:xfrm>
            <a:off x="179512" y="4077072"/>
            <a:ext cx="3492896" cy="2496317"/>
          </a:xfrm>
          <a:prstGeom prst="rect">
            <a:avLst/>
          </a:prstGeom>
          <a:noFill/>
        </p:spPr>
      </p:pic>
      <p:pic>
        <p:nvPicPr>
          <p:cNvPr id="103428" name="Picture 4" descr="http://atmosbio.ru/2010/08/16/6019853/618x346_1500.jpg"/>
          <p:cNvPicPr>
            <a:picLocks noChangeAspect="1" noChangeArrowheads="1"/>
          </p:cNvPicPr>
          <p:nvPr/>
        </p:nvPicPr>
        <p:blipFill>
          <a:blip r:embed="rId3" cstate="print"/>
          <a:srcRect l="9677" r="12108"/>
          <a:stretch>
            <a:fillRect/>
          </a:stretch>
        </p:blipFill>
        <p:spPr bwMode="auto">
          <a:xfrm>
            <a:off x="5436096" y="4077072"/>
            <a:ext cx="3491880" cy="2499541"/>
          </a:xfrm>
          <a:prstGeom prst="rect">
            <a:avLst/>
          </a:prstGeom>
          <a:noFill/>
        </p:spPr>
      </p:pic>
      <p:sp>
        <p:nvSpPr>
          <p:cNvPr id="9" name="Прямоугольник 8"/>
          <p:cNvSpPr/>
          <p:nvPr/>
        </p:nvSpPr>
        <p:spPr>
          <a:xfrm>
            <a:off x="179512" y="620688"/>
            <a:ext cx="432048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smtClean="0">
                <a:solidFill>
                  <a:schemeClr val="tx1"/>
                </a:solidFill>
              </a:rPr>
              <a:t>родился 15 мая 1987 года в Глазго ( Великобритания) — британский теннисист,  </a:t>
            </a:r>
            <a:r>
              <a:rPr lang="ru-RU" b="1" dirty="0" err="1" smtClean="0">
                <a:solidFill>
                  <a:schemeClr val="tx1"/>
                </a:solidFill>
              </a:rPr>
              <a:t>экс-вторая</a:t>
            </a:r>
            <a:r>
              <a:rPr lang="ru-RU" b="1" dirty="0" smtClean="0">
                <a:solidFill>
                  <a:schemeClr val="tx1"/>
                </a:solidFill>
              </a:rPr>
              <a:t> ракетка мира. Первый британец с начала Открытой эры, которому удалось выиграть турнир Большого Шлема в мужском одиночном разряде — Открытый чемпионат США 2012 года. Олимпийский чемпион 2012 года в одиночном разряде, серебряный призёр Игр в миксте. Пятикратный финалист турниров Большого шлема в одиночном разряде.</a:t>
            </a:r>
            <a:endParaRPr lang="ru-RU" b="1" dirty="0">
              <a:solidFill>
                <a:schemeClr val="tx1"/>
              </a:solidFill>
            </a:endParaRPr>
          </a:p>
        </p:txBody>
      </p:sp>
      <p:sp>
        <p:nvSpPr>
          <p:cNvPr id="10" name="Прямоугольник 9"/>
          <p:cNvSpPr/>
          <p:nvPr/>
        </p:nvSpPr>
        <p:spPr>
          <a:xfrm>
            <a:off x="2267744" y="188640"/>
            <a:ext cx="4666662" cy="461665"/>
          </a:xfrm>
          <a:prstGeom prst="rect">
            <a:avLst/>
          </a:prstGeom>
        </p:spPr>
        <p:txBody>
          <a:bodyPr wrap="none">
            <a:spAutoFit/>
          </a:bodyPr>
          <a:lstStyle/>
          <a:p>
            <a:r>
              <a:rPr lang="en-US" sz="2400" b="1" dirty="0" smtClean="0">
                <a:solidFill>
                  <a:srgbClr val="C00000"/>
                </a:solidFill>
              </a:rPr>
              <a:t>Andrew Barron "Andy" Murray</a:t>
            </a:r>
            <a:endParaRPr lang="ru-RU" sz="2400" dirty="0">
              <a:solidFill>
                <a:srgbClr val="C00000"/>
              </a:solidFill>
            </a:endParaRPr>
          </a:p>
        </p:txBody>
      </p:sp>
      <p:sp>
        <p:nvSpPr>
          <p:cNvPr id="103429" name="Rectangle 5"/>
          <p:cNvSpPr>
            <a:spLocks noChangeArrowheads="1"/>
          </p:cNvSpPr>
          <p:nvPr/>
        </p:nvSpPr>
        <p:spPr bwMode="auto">
          <a:xfrm>
            <a:off x="4499992" y="620688"/>
            <a:ext cx="4464496" cy="34163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was born 15 May 1987. He is</a:t>
            </a:r>
            <a:r>
              <a:rPr kumimoji="0" lang="ru-RU"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Scottish professional tennis player, ranked World No. 3, and is the British No. 1. He achieved a top-10 ranking by the Association of Tennis Professionals for the first time on 16 April 2007, and reached a career peak of world no. 2 from 17 to 31 August 2009. At the 2012 US Open, he became the first British player since 1977, and the first British man since 1936, to win a Grand Slam singles tournament, when he defeated Novak </a:t>
            </a:r>
            <a:r>
              <a:rPr kumimoji="0" lang="en-US"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Djokovic</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five sets.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pic>
        <p:nvPicPr>
          <p:cNvPr id="103435" name="Picture 11" descr="Andy Murray Toyko 2011.jpg"/>
          <p:cNvPicPr>
            <a:picLocks noChangeAspect="1" noChangeArrowheads="1"/>
          </p:cNvPicPr>
          <p:nvPr/>
        </p:nvPicPr>
        <p:blipFill>
          <a:blip r:embed="rId4" cstate="print"/>
          <a:srcRect/>
          <a:stretch>
            <a:fillRect/>
          </a:stretch>
        </p:blipFill>
        <p:spPr bwMode="auto">
          <a:xfrm>
            <a:off x="3419872" y="4077072"/>
            <a:ext cx="2095500" cy="24955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8100392" cy="692695"/>
          </a:xfrm>
        </p:spPr>
        <p:txBody>
          <a:bodyPr>
            <a:normAutofit fontScale="90000"/>
          </a:bodyPr>
          <a:lstStyle/>
          <a:p>
            <a:r>
              <a:rPr lang="vi-VN" sz="3100" b="1" dirty="0">
                <a:solidFill>
                  <a:srgbClr val="C00000"/>
                </a:solidFill>
              </a:rPr>
              <a:t>Светла́на Алекса́ндровна Кузнецо́ва</a:t>
            </a:r>
            <a:r>
              <a:rPr lang="vi-VN" b="1" dirty="0">
                <a:solidFill>
                  <a:srgbClr val="C00000"/>
                </a:solidFill>
              </a:rPr>
              <a:t> </a:t>
            </a:r>
            <a:endParaRPr lang="ru-RU" b="1" dirty="0">
              <a:solidFill>
                <a:srgbClr val="C00000"/>
              </a:solidFill>
            </a:endParaRPr>
          </a:p>
        </p:txBody>
      </p:sp>
      <p:pic>
        <p:nvPicPr>
          <p:cNvPr id="105478" name="Picture 6" descr="http://www.snow-sport.ru/uploads/forum/posts/1255282519_kuznetsova_ap5.jpg"/>
          <p:cNvPicPr>
            <a:picLocks noChangeAspect="1" noChangeArrowheads="1"/>
          </p:cNvPicPr>
          <p:nvPr/>
        </p:nvPicPr>
        <p:blipFill>
          <a:blip r:embed="rId2" cstate="print"/>
          <a:srcRect r="8720"/>
          <a:stretch>
            <a:fillRect/>
          </a:stretch>
        </p:blipFill>
        <p:spPr bwMode="auto">
          <a:xfrm>
            <a:off x="5990687" y="4293096"/>
            <a:ext cx="2901793" cy="2235243"/>
          </a:xfrm>
          <a:prstGeom prst="rect">
            <a:avLst/>
          </a:prstGeom>
          <a:noFill/>
        </p:spPr>
      </p:pic>
      <p:pic>
        <p:nvPicPr>
          <p:cNvPr id="105480" name="Picture 8" descr="http://fotogaleri.haber7.com/album/490520090606065259545.jpg"/>
          <p:cNvPicPr>
            <a:picLocks noChangeAspect="1" noChangeArrowheads="1"/>
          </p:cNvPicPr>
          <p:nvPr/>
        </p:nvPicPr>
        <p:blipFill>
          <a:blip r:embed="rId3" cstate="print"/>
          <a:srcRect l="9302" r="16279"/>
          <a:stretch>
            <a:fillRect/>
          </a:stretch>
        </p:blipFill>
        <p:spPr bwMode="auto">
          <a:xfrm>
            <a:off x="3563888" y="4295592"/>
            <a:ext cx="2376264" cy="2293897"/>
          </a:xfrm>
          <a:prstGeom prst="rect">
            <a:avLst/>
          </a:prstGeom>
          <a:noFill/>
        </p:spPr>
      </p:pic>
      <p:pic>
        <p:nvPicPr>
          <p:cNvPr id="105482" name="Picture 10" descr="http://ss.sport-express.ru/userfiles/photoreports/68/full/68258.jpg"/>
          <p:cNvPicPr>
            <a:picLocks noChangeAspect="1" noChangeArrowheads="1"/>
          </p:cNvPicPr>
          <p:nvPr/>
        </p:nvPicPr>
        <p:blipFill>
          <a:blip r:embed="rId4" cstate="print"/>
          <a:srcRect/>
          <a:stretch>
            <a:fillRect/>
          </a:stretch>
        </p:blipFill>
        <p:spPr bwMode="auto">
          <a:xfrm>
            <a:off x="323528" y="4293096"/>
            <a:ext cx="3168352" cy="2321950"/>
          </a:xfrm>
          <a:prstGeom prst="rect">
            <a:avLst/>
          </a:prstGeom>
          <a:noFill/>
        </p:spPr>
      </p:pic>
      <p:pic>
        <p:nvPicPr>
          <p:cNvPr id="105485" name="Picture 13" descr="About this sound">
            <a:hlinkClick r:id="rId5" tooltip="About this sound"/>
          </p:cNvPr>
          <p:cNvPicPr>
            <a:picLocks noChangeAspect="1" noChangeArrowheads="1"/>
          </p:cNvPicPr>
          <p:nvPr/>
        </p:nvPicPr>
        <p:blipFill>
          <a:blip r:embed="rId6" cstate="print"/>
          <a:srcRect/>
          <a:stretch>
            <a:fillRect/>
          </a:stretch>
        </p:blipFill>
        <p:spPr bwMode="auto">
          <a:xfrm>
            <a:off x="2187575" y="160338"/>
            <a:ext cx="104775" cy="104775"/>
          </a:xfrm>
          <a:prstGeom prst="rect">
            <a:avLst/>
          </a:prstGeom>
          <a:noFill/>
        </p:spPr>
      </p:pic>
      <p:sp>
        <p:nvSpPr>
          <p:cNvPr id="12" name="Rectangle 12"/>
          <p:cNvSpPr>
            <a:spLocks noChangeArrowheads="1"/>
          </p:cNvSpPr>
          <p:nvPr/>
        </p:nvSpPr>
        <p:spPr bwMode="auto">
          <a:xfrm>
            <a:off x="4788024" y="613574"/>
            <a:ext cx="4176464" cy="35394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defTabSz="914400">
              <a:buClrTx/>
              <a:buSzTx/>
            </a:pPr>
            <a:r>
              <a:rPr lang="en-US" sz="1600" b="1" dirty="0" smtClean="0">
                <a:solidFill>
                  <a:srgbClr val="000000"/>
                </a:solidFill>
                <a:latin typeface="Arial" pitchFamily="34" charset="0"/>
                <a:cs typeface="Arial" pitchFamily="34" charset="0"/>
              </a:rPr>
              <a:t>She was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born</a:t>
            </a:r>
            <a:r>
              <a:rPr kumimoji="0" lang="ru-RU" sz="1600" b="1" i="0" u="none" strike="noStrike" cap="none" normalizeH="0" baseline="0" dirty="0" smtClean="0">
                <a:ln>
                  <a:noFill/>
                </a:ln>
                <a:solidFill>
                  <a:srgbClr val="000000"/>
                </a:solidFill>
                <a:effectLst/>
                <a:latin typeface="Arial" pitchFamily="34" charset="0"/>
                <a:cs typeface="Arial" pitchFamily="34" charset="0"/>
              </a:rPr>
              <a:t> 27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June</a:t>
            </a:r>
            <a:r>
              <a:rPr kumimoji="0" lang="ru-RU" sz="1600" b="1" i="0" u="none" strike="noStrike" cap="none" normalizeH="0" baseline="0" dirty="0" smtClean="0">
                <a:ln>
                  <a:noFill/>
                </a:ln>
                <a:solidFill>
                  <a:srgbClr val="000000"/>
                </a:solidFill>
                <a:effectLst/>
                <a:latin typeface="Arial" pitchFamily="34" charset="0"/>
                <a:cs typeface="Arial" pitchFamily="34" charset="0"/>
              </a:rPr>
              <a:t> 1985</a:t>
            </a:r>
            <a:r>
              <a:rPr lang="en-US" sz="1600" b="1" dirty="0" smtClean="0">
                <a:solidFill>
                  <a:srgbClr val="000000"/>
                </a:solidFill>
                <a:latin typeface="Arial" pitchFamily="34" charset="0"/>
                <a:cs typeface="Arial" pitchFamily="34" charset="0"/>
              </a:rPr>
              <a:t>. She</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is</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a</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Russian</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professional</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tennis</a:t>
            </a:r>
            <a:r>
              <a:rPr kumimoji="0" lang="ru-RU" sz="1600" b="1" i="0" u="none" strike="noStrike" cap="none" normalizeH="0" baseline="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err="1" smtClean="0">
                <a:ln>
                  <a:noFill/>
                </a:ln>
                <a:solidFill>
                  <a:srgbClr val="000000"/>
                </a:solidFill>
                <a:effectLst/>
                <a:latin typeface="Arial" pitchFamily="34" charset="0"/>
                <a:cs typeface="Arial" pitchFamily="34" charset="0"/>
              </a:rPr>
              <a:t>player</a:t>
            </a:r>
            <a:r>
              <a:rPr lang="en-US" sz="1600" b="1" dirty="0" smtClean="0">
                <a:solidFill>
                  <a:srgbClr val="000000"/>
                </a:solidFill>
                <a:latin typeface="Arial" pitchFamily="34" charset="0"/>
                <a:cs typeface="Arial" pitchFamily="34" charset="0"/>
              </a:rPr>
              <a:t>.</a:t>
            </a:r>
            <a:r>
              <a:rPr kumimoji="0" lang="ru-RU" sz="1600" b="1" i="0" u="none" strike="noStrike" cap="none" normalizeH="0" baseline="0" dirty="0" smtClean="0">
                <a:ln>
                  <a:noFill/>
                </a:ln>
                <a:solidFill>
                  <a:schemeClr val="tx1"/>
                </a:solidFill>
                <a:effectLst/>
                <a:latin typeface="Arial" pitchFamily="34" charset="0"/>
                <a:cs typeface="Arial" pitchFamily="34" charset="0"/>
              </a:rPr>
              <a:t> </a:t>
            </a:r>
            <a:r>
              <a:rPr lang="en-US" sz="1600" b="1" dirty="0" smtClean="0">
                <a:solidFill>
                  <a:schemeClr val="tx1"/>
                </a:solidFill>
                <a:latin typeface="Arial" pitchFamily="34" charset="0"/>
                <a:cs typeface="Arial" pitchFamily="34" charset="0"/>
              </a:rPr>
              <a:t> </a:t>
            </a:r>
            <a:r>
              <a:rPr lang="en-US" sz="1600" b="1" dirty="0" err="1" smtClean="0">
                <a:solidFill>
                  <a:schemeClr val="tx1"/>
                </a:solidFill>
                <a:latin typeface="Arial" pitchFamily="34" charset="0"/>
                <a:cs typeface="Arial" pitchFamily="34" charset="0"/>
              </a:rPr>
              <a:t>Kuznetsova</a:t>
            </a:r>
            <a:r>
              <a:rPr lang="en-US" sz="1600" b="1" dirty="0" smtClean="0">
                <a:solidFill>
                  <a:schemeClr val="tx1"/>
                </a:solidFill>
                <a:latin typeface="Arial" pitchFamily="34" charset="0"/>
                <a:cs typeface="Arial" pitchFamily="34" charset="0"/>
              </a:rPr>
              <a:t> has appeared in four Grand Slam singles finals, winning two, and has also appeared in seven doubles finals, winning twice. As a doubles player, </a:t>
            </a:r>
            <a:r>
              <a:rPr lang="en-US" sz="1600" b="1" dirty="0" err="1" smtClean="0">
                <a:solidFill>
                  <a:schemeClr val="tx1"/>
                </a:solidFill>
                <a:latin typeface="Arial" pitchFamily="34" charset="0"/>
                <a:cs typeface="Arial" pitchFamily="34" charset="0"/>
              </a:rPr>
              <a:t>Kuznetsova</a:t>
            </a:r>
            <a:r>
              <a:rPr lang="en-US" sz="1600" b="1" dirty="0" smtClean="0">
                <a:solidFill>
                  <a:schemeClr val="tx1"/>
                </a:solidFill>
                <a:latin typeface="Arial" pitchFamily="34" charset="0"/>
                <a:cs typeface="Arial" pitchFamily="34" charset="0"/>
              </a:rPr>
              <a:t> has reached the finals of each grand slam at least once, winning the Australian twice.  Her first appearance in a Grand Slam was at the 2002 Australian Open but her first Grand Slam title came at the 2004 US Open, making her the third Russian woman to win a Grand Slam title</a:t>
            </a:r>
            <a:r>
              <a:rPr lang="ru-RU" sz="1600" b="1" dirty="0" smtClean="0">
                <a:solidFill>
                  <a:schemeClr val="tx1"/>
                </a:solidFill>
                <a:latin typeface="Arial" pitchFamily="34" charset="0"/>
                <a:cs typeface="Arial" pitchFamily="34" charset="0"/>
              </a:rPr>
              <a:t>.</a:t>
            </a:r>
            <a:endParaRPr kumimoji="0" lang="ru-RU" sz="1600" b="1" i="0" u="none" strike="noStrike" cap="none" normalizeH="0" baseline="0" dirty="0" smtClean="0">
              <a:ln>
                <a:noFill/>
              </a:ln>
              <a:solidFill>
                <a:srgbClr val="0B0080"/>
              </a:solidFill>
              <a:effectLst/>
              <a:latin typeface="Arial" pitchFamily="34" charset="0"/>
              <a:cs typeface="Arial" pitchFamily="34" charset="0"/>
            </a:endParaRPr>
          </a:p>
        </p:txBody>
      </p:sp>
      <p:sp>
        <p:nvSpPr>
          <p:cNvPr id="105486" name="Rectangle 14"/>
          <p:cNvSpPr>
            <a:spLocks noChangeArrowheads="1"/>
          </p:cNvSpPr>
          <p:nvPr/>
        </p:nvSpPr>
        <p:spPr bwMode="auto">
          <a:xfrm>
            <a:off x="179512" y="613284"/>
            <a:ext cx="4284984" cy="355481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Родилась 27 июня 1985 года 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Ленинграде в спортивной</a:t>
            </a:r>
            <a:r>
              <a:rPr kumimoji="0" lang="en-US" sz="1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семье.</a:t>
            </a:r>
            <a:r>
              <a:rPr lang="ru-RU" sz="1500" b="1" dirty="0" smtClean="0">
                <a:solidFill>
                  <a:schemeClr val="tx1"/>
                </a:solidFill>
                <a:latin typeface="Arial" pitchFamily="34" charset="0"/>
                <a:ea typeface="Calibri" pitchFamily="34" charset="0"/>
                <a:cs typeface="Arial" pitchFamily="34" charset="0"/>
              </a:rPr>
              <a:t> </a:t>
            </a:r>
            <a:r>
              <a:rPr kumimoji="0" lang="ru-RU" sz="1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Российская теннисистка,  заслуженный мастер спорта России. Чаще всех россиян играла финалах турниров Большого шлема во всех разрядах — 11 раз (4 в одиночном разряде и 7 — в парном). Трёхкратная победительница Кубка Федерации в составе сборной России. Первый крупный успех Кузнецовой — выигрыш Открытого чемпионата США в2004 году.  Светлана стала третьей российской теннисисткой, выигравшей турнир Большого шлема в одиночном разряде. </a:t>
            </a:r>
            <a:endParaRPr kumimoji="0" lang="ru-RU" sz="15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7006109" cy="365223"/>
          </a:xfrm>
        </p:spPr>
        <p:txBody>
          <a:bodyPr>
            <a:noAutofit/>
          </a:bodyPr>
          <a:lstStyle/>
          <a:p>
            <a:r>
              <a:rPr lang="vi-VN" sz="3200" b="1" dirty="0">
                <a:solidFill>
                  <a:srgbClr val="C00000"/>
                </a:solidFill>
              </a:rPr>
              <a:t>Мари́я Ю́рьевна Шара́пова</a:t>
            </a:r>
            <a:endParaRPr lang="ru-RU" sz="3200" dirty="0">
              <a:solidFill>
                <a:srgbClr val="C00000"/>
              </a:solidFill>
            </a:endParaRPr>
          </a:p>
        </p:txBody>
      </p:sp>
      <p:sp>
        <p:nvSpPr>
          <p:cNvPr id="3" name="Прямоугольник 2"/>
          <p:cNvSpPr/>
          <p:nvPr/>
        </p:nvSpPr>
        <p:spPr>
          <a:xfrm>
            <a:off x="179512" y="692696"/>
            <a:ext cx="4536504" cy="40164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500" dirty="0" smtClean="0">
                <a:solidFill>
                  <a:schemeClr val="tx1"/>
                </a:solidFill>
              </a:rPr>
              <a:t> </a:t>
            </a:r>
            <a:r>
              <a:rPr lang="ru-RU" sz="1500" b="1" dirty="0" smtClean="0">
                <a:solidFill>
                  <a:schemeClr val="tx1"/>
                </a:solidFill>
              </a:rPr>
              <a:t>Российская теннисистка, заслуженный мастер спорта, одна из самых популярных спортсменок мира.</a:t>
            </a:r>
            <a:r>
              <a:rPr lang="en-US" sz="1500" b="1" dirty="0" smtClean="0">
                <a:solidFill>
                  <a:schemeClr val="tx1"/>
                </a:solidFill>
              </a:rPr>
              <a:t> </a:t>
            </a:r>
            <a:r>
              <a:rPr lang="ru-RU" sz="1500" b="1" dirty="0" smtClean="0">
                <a:solidFill>
                  <a:schemeClr val="tx1"/>
                </a:solidFill>
              </a:rPr>
              <a:t>Четырёхкратная победительница турниров Большого шлема в одиночном разряде.</a:t>
            </a:r>
            <a:r>
              <a:rPr lang="en-US" sz="1500" b="1" dirty="0" smtClean="0">
                <a:solidFill>
                  <a:schemeClr val="tx1"/>
                </a:solidFill>
              </a:rPr>
              <a:t> </a:t>
            </a:r>
            <a:r>
              <a:rPr lang="ru-RU" sz="1500" b="1" dirty="0" smtClean="0">
                <a:solidFill>
                  <a:schemeClr val="tx1"/>
                </a:solidFill>
              </a:rPr>
              <a:t>Шестая теннисистка в Открытой эре, которая собрала карьерный Большой шлем в женском одиночном разряде.</a:t>
            </a:r>
            <a:r>
              <a:rPr lang="en-US" sz="1500" b="1" dirty="0" smtClean="0">
                <a:solidFill>
                  <a:schemeClr val="tx1"/>
                </a:solidFill>
              </a:rPr>
              <a:t> </a:t>
            </a:r>
            <a:r>
              <a:rPr lang="ru-RU" sz="1500" b="1" dirty="0" smtClean="0">
                <a:solidFill>
                  <a:schemeClr val="tx1"/>
                </a:solidFill>
              </a:rPr>
              <a:t>Единственная среди россиян (как женщин, так и мужчин), кто 7 раз </a:t>
            </a:r>
            <a:r>
              <a:rPr lang="ru-RU" sz="1500" b="1" dirty="0" err="1" smtClean="0">
                <a:solidFill>
                  <a:schemeClr val="tx1"/>
                </a:solidFill>
              </a:rPr>
              <a:t>игралa</a:t>
            </a:r>
            <a:r>
              <a:rPr lang="ru-RU" sz="1500" b="1" dirty="0" smtClean="0">
                <a:solidFill>
                  <a:schemeClr val="tx1"/>
                </a:solidFill>
              </a:rPr>
              <a:t> в финалах турниров Большого шлема в одиночном разряде.</a:t>
            </a:r>
            <a:r>
              <a:rPr lang="en-US" sz="1500" b="1" dirty="0" smtClean="0">
                <a:solidFill>
                  <a:schemeClr val="tx1"/>
                </a:solidFill>
              </a:rPr>
              <a:t> </a:t>
            </a:r>
            <a:r>
              <a:rPr lang="ru-RU" sz="1500" b="1" dirty="0" smtClean="0">
                <a:solidFill>
                  <a:schemeClr val="tx1"/>
                </a:solidFill>
              </a:rPr>
              <a:t>Победительница итогового чемпионата WTA 2004 года.</a:t>
            </a:r>
            <a:r>
              <a:rPr lang="en-US" sz="1500" b="1" dirty="0" smtClean="0">
                <a:solidFill>
                  <a:schemeClr val="tx1"/>
                </a:solidFill>
              </a:rPr>
              <a:t> </a:t>
            </a:r>
            <a:r>
              <a:rPr lang="ru-RU" sz="1500" b="1" dirty="0" smtClean="0">
                <a:solidFill>
                  <a:schemeClr val="tx1"/>
                </a:solidFill>
              </a:rPr>
              <a:t>Победительница 27 турниров WTA в одиночном разряде и трёх турниров WTA в парном разряде.</a:t>
            </a:r>
            <a:r>
              <a:rPr lang="en-US" sz="1500" b="1" dirty="0" smtClean="0">
                <a:solidFill>
                  <a:schemeClr val="tx1"/>
                </a:solidFill>
              </a:rPr>
              <a:t> </a:t>
            </a:r>
            <a:r>
              <a:rPr lang="ru-RU" sz="1500" b="1" dirty="0" smtClean="0">
                <a:solidFill>
                  <a:schemeClr val="tx1"/>
                </a:solidFill>
              </a:rPr>
              <a:t>Обладательница Кубка Федерации 2008 года (в составе сборной России).</a:t>
            </a:r>
            <a:r>
              <a:rPr lang="en-US" sz="1500" b="1" dirty="0" smtClean="0">
                <a:solidFill>
                  <a:schemeClr val="tx1"/>
                </a:solidFill>
              </a:rPr>
              <a:t> </a:t>
            </a:r>
            <a:r>
              <a:rPr lang="ru-RU" sz="1500" b="1" dirty="0" smtClean="0">
                <a:solidFill>
                  <a:schemeClr val="tx1"/>
                </a:solidFill>
              </a:rPr>
              <a:t>Серебряный призер Олимпийских игр 2012 года.</a:t>
            </a:r>
            <a:r>
              <a:rPr lang="en-US" sz="1500" b="1" dirty="0" smtClean="0">
                <a:solidFill>
                  <a:schemeClr val="tx1"/>
                </a:solidFill>
              </a:rPr>
              <a:t> </a:t>
            </a:r>
            <a:r>
              <a:rPr lang="ru-RU" sz="1500" b="1" dirty="0" smtClean="0">
                <a:solidFill>
                  <a:schemeClr val="tx1"/>
                </a:solidFill>
              </a:rPr>
              <a:t>Финалистка 2 юниорских турниров Большого шлема (</a:t>
            </a:r>
            <a:r>
              <a:rPr lang="ru-RU" sz="1500" b="1" dirty="0" err="1" smtClean="0">
                <a:solidFill>
                  <a:schemeClr val="tx1"/>
                </a:solidFill>
              </a:rPr>
              <a:t>Australian</a:t>
            </a:r>
            <a:r>
              <a:rPr lang="ru-RU" sz="1500" b="1" dirty="0" smtClean="0">
                <a:solidFill>
                  <a:schemeClr val="tx1"/>
                </a:solidFill>
              </a:rPr>
              <a:t> </a:t>
            </a:r>
            <a:r>
              <a:rPr lang="ru-RU" sz="1500" b="1" dirty="0" err="1" smtClean="0">
                <a:solidFill>
                  <a:schemeClr val="tx1"/>
                </a:solidFill>
              </a:rPr>
              <a:t>Open</a:t>
            </a:r>
            <a:r>
              <a:rPr lang="ru-RU" sz="1500" b="1" dirty="0" smtClean="0">
                <a:solidFill>
                  <a:schemeClr val="tx1"/>
                </a:solidFill>
              </a:rPr>
              <a:t>, Уимблдон-2002) в одиночном разряде.</a:t>
            </a:r>
            <a:endParaRPr lang="ru-RU" sz="1500" b="1" dirty="0">
              <a:solidFill>
                <a:schemeClr val="tx1"/>
              </a:solidFill>
            </a:endParaRPr>
          </a:p>
        </p:txBody>
      </p:sp>
      <p:sp>
        <p:nvSpPr>
          <p:cNvPr id="4" name="Прямоугольник 3"/>
          <p:cNvSpPr/>
          <p:nvPr/>
        </p:nvSpPr>
        <p:spPr>
          <a:xfrm>
            <a:off x="4788024" y="692697"/>
            <a:ext cx="4032448"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b="1" dirty="0" smtClean="0">
                <a:solidFill>
                  <a:schemeClr val="tx1"/>
                </a:solidFill>
              </a:rPr>
              <a:t>She is a Russian professional tennis player. As of January 28, 2013 she is ranked world no. 3. A United States resident since 1994,Sharapova has won 27 WTA singles titles, including four Grand Slam singles titles. She has also won the year-end WTA Tour Championships in 2004. The Women's Tennis Association has ranked </a:t>
            </a:r>
            <a:r>
              <a:rPr lang="en-US" sz="1600" b="1" dirty="0" err="1" smtClean="0">
                <a:solidFill>
                  <a:schemeClr val="tx1"/>
                </a:solidFill>
              </a:rPr>
              <a:t>Sharapova</a:t>
            </a:r>
            <a:r>
              <a:rPr lang="en-US" sz="1600" b="1" dirty="0" smtClean="0">
                <a:solidFill>
                  <a:schemeClr val="tx1"/>
                </a:solidFill>
              </a:rPr>
              <a:t> world no. 1 in singles on five separate occasions, for a total of 21 weeks. She became the world no. 1 for the first time on August 22, 2005, and regained the ranking for the fifth time on June 11, 2012. She has been in seven Grand Slam finals with a record of 4–3.</a:t>
            </a:r>
            <a:endParaRPr lang="ru-RU" sz="1600" b="1" dirty="0">
              <a:solidFill>
                <a:schemeClr val="tx1"/>
              </a:solidFill>
            </a:endParaRPr>
          </a:p>
        </p:txBody>
      </p:sp>
      <p:pic>
        <p:nvPicPr>
          <p:cNvPr id="106500" name="Picture 4" descr="http://s39.radikal.ru/i083/0907/6e/c2608062fb25.jpg"/>
          <p:cNvPicPr>
            <a:picLocks noChangeAspect="1" noChangeArrowheads="1"/>
          </p:cNvPicPr>
          <p:nvPr/>
        </p:nvPicPr>
        <p:blipFill>
          <a:blip r:embed="rId2" cstate="print"/>
          <a:srcRect/>
          <a:stretch>
            <a:fillRect/>
          </a:stretch>
        </p:blipFill>
        <p:spPr bwMode="auto">
          <a:xfrm>
            <a:off x="4156708" y="4437112"/>
            <a:ext cx="1639428" cy="2420888"/>
          </a:xfrm>
          <a:prstGeom prst="rect">
            <a:avLst/>
          </a:prstGeom>
          <a:noFill/>
        </p:spPr>
      </p:pic>
      <p:pic>
        <p:nvPicPr>
          <p:cNvPr id="9" name="Picture 7" descr="263764326"/>
          <p:cNvPicPr>
            <a:picLocks noChangeAspect="1" noChangeArrowheads="1"/>
          </p:cNvPicPr>
          <p:nvPr/>
        </p:nvPicPr>
        <p:blipFill>
          <a:blip r:embed="rId3" cstate="print"/>
          <a:srcRect/>
          <a:stretch>
            <a:fillRect/>
          </a:stretch>
        </p:blipFill>
        <p:spPr bwMode="auto">
          <a:xfrm>
            <a:off x="467544" y="4898781"/>
            <a:ext cx="3456384" cy="1959219"/>
          </a:xfrm>
          <a:prstGeom prst="rect">
            <a:avLst/>
          </a:prstGeom>
          <a:noFill/>
        </p:spPr>
      </p:pic>
      <p:pic>
        <p:nvPicPr>
          <p:cNvPr id="10" name="Picture 10" descr="maria_sharapova_australian_open_final05"/>
          <p:cNvPicPr>
            <a:picLocks noChangeAspect="1" noChangeArrowheads="1"/>
          </p:cNvPicPr>
          <p:nvPr/>
        </p:nvPicPr>
        <p:blipFill>
          <a:blip r:embed="rId4" cstate="print"/>
          <a:srcRect/>
          <a:stretch>
            <a:fillRect/>
          </a:stretch>
        </p:blipFill>
        <p:spPr bwMode="auto">
          <a:xfrm>
            <a:off x="5868144" y="4725144"/>
            <a:ext cx="3120224" cy="213285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179512" y="620688"/>
            <a:ext cx="4464496" cy="389337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t-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Последний на данный момент британец, кто выигрывал все 4 турнира Большого шлема в одиночном разряде, в том числе последний , побеждавший на Уимблдоне в одиночном разряде.</a:t>
            </a:r>
            <a:endParaRPr kumimoji="0" lang="ru-RU"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Также  знаменит тем, что был лидером сборной Великобритании в 1933 году на Кубке Дэвиса, когда победа британцев прервала позорную цепь проигрышей, длившуюся 21 год.</a:t>
            </a:r>
            <a:endParaRPr kumimoji="0" lang="ru-RU"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t-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 довольно позднего начала теннисной карьеры успешно играл в настольный теннис и на 3-м чемпионате мира в Будапеште в 1929 году стал чемпионом мира в одиночном разряде.</a:t>
            </a:r>
            <a:endParaRPr kumimoji="0" lang="ru-RU"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tt-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тал профессионалом в 1937 году, после чего в 1937-38 провел несколько турне по </a:t>
            </a:r>
            <a:r>
              <a:rPr kumimoji="0" lang="ru-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a:t>
            </a:r>
            <a:r>
              <a:rPr kumimoji="0" lang="tt-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ША и Англии, в которых соперничал со знаменитым американцем Эллсвортом Винсом. В 1937 году  соперничество закончилось вничью 35-35, а на следующий год Винс выиграл 49 раз против </a:t>
            </a:r>
            <a:r>
              <a:rPr kumimoji="0" lang="ru-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его </a:t>
            </a:r>
            <a:r>
              <a:rPr kumimoji="0" lang="tt-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35 побед . завершил карьеру в 1939 году.</a:t>
            </a:r>
            <a:endParaRPr kumimoji="0" lang="tt-RU" sz="13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522" name="Rectangle 2"/>
          <p:cNvSpPr>
            <a:spLocks noChangeArrowheads="1"/>
          </p:cNvSpPr>
          <p:nvPr/>
        </p:nvSpPr>
        <p:spPr bwMode="auto">
          <a:xfrm>
            <a:off x="4679504" y="620688"/>
            <a:ext cx="4464496" cy="375487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t-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latter at the moment, the Briton, who had won all 4 Grand slam tournament in singles, including the last Briton, winning at Wimbledon in singles.</a:t>
            </a:r>
            <a:br>
              <a:rPr kumimoji="0" lang="tt-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tt-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Also </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PMingLiU" pitchFamily="18" charset="-120"/>
              </a:rPr>
              <a:t>he</a:t>
            </a:r>
            <a:r>
              <a:rPr kumimoji="0" lang="tt-RU"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 is famous for the fact, that was the leader of the national team of the great Britain in 1933 on the Davis Cup, when the victory of the British interrupted shameful circuit losses, which lasted 21 years.</a:t>
            </a:r>
            <a:br>
              <a:rPr kumimoji="0" lang="tt-RU"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br>
            <a:r>
              <a:rPr kumimoji="0" lang="tt-RU"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Until quite late start of the tennis career </a:t>
            </a:r>
            <a:r>
              <a:rPr kumimoji="0" lang="en-US"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he</a:t>
            </a:r>
            <a:r>
              <a:rPr kumimoji="0" lang="tt-RU"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 successfully played table tennis and at the 3rd world Championships in Budapest in 1929 became the world champion in singles.</a:t>
            </a:r>
            <a:br>
              <a:rPr kumimoji="0" lang="tt-RU"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br>
            <a:r>
              <a:rPr kumimoji="0" lang="en-US"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He</a:t>
            </a:r>
            <a:r>
              <a:rPr kumimoji="0" lang="tt-RU"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 became a professional in 1937, after which, in 1937-38 spent several tour of the United States and England, which competed with the famous American Эллсвортом Vince. In 1937, their rivalry ended in a draw 35-35, and the next year he won 49 times against 35 victories . </a:t>
            </a:r>
            <a:r>
              <a:rPr kumimoji="0" lang="en-US"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He</a:t>
            </a:r>
            <a:r>
              <a:rPr kumimoji="0" lang="tt-RU" sz="14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 completed a career in 1939.</a:t>
            </a:r>
            <a:endParaRPr kumimoji="0" lang="tt-RU"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7526" name="Picture 6" descr="http://curiosando708090.altervista.org/wp-content/uploads/2011/11/Wimbledon-Fred_Perry.jpg"/>
          <p:cNvPicPr>
            <a:picLocks noChangeAspect="1" noChangeArrowheads="1"/>
          </p:cNvPicPr>
          <p:nvPr/>
        </p:nvPicPr>
        <p:blipFill>
          <a:blip r:embed="rId2" cstate="print"/>
          <a:srcRect/>
          <a:stretch>
            <a:fillRect/>
          </a:stretch>
        </p:blipFill>
        <p:spPr bwMode="auto">
          <a:xfrm>
            <a:off x="4283968" y="4385584"/>
            <a:ext cx="1872208" cy="2472416"/>
          </a:xfrm>
          <a:prstGeom prst="rect">
            <a:avLst/>
          </a:prstGeom>
          <a:noFill/>
        </p:spPr>
      </p:pic>
      <p:pic>
        <p:nvPicPr>
          <p:cNvPr id="107527" name="Picture 7"/>
          <p:cNvPicPr>
            <a:picLocks noChangeAspect="1" noChangeArrowheads="1"/>
          </p:cNvPicPr>
          <p:nvPr/>
        </p:nvPicPr>
        <p:blipFill>
          <a:blip r:embed="rId3" cstate="print"/>
          <a:srcRect/>
          <a:stretch>
            <a:fillRect/>
          </a:stretch>
        </p:blipFill>
        <p:spPr bwMode="auto">
          <a:xfrm>
            <a:off x="6876257" y="4472608"/>
            <a:ext cx="1728192" cy="2385391"/>
          </a:xfrm>
          <a:prstGeom prst="rect">
            <a:avLst/>
          </a:prstGeom>
          <a:noFill/>
          <a:ln w="9525">
            <a:noFill/>
            <a:miter lim="800000"/>
            <a:headEnd/>
            <a:tailEnd/>
          </a:ln>
        </p:spPr>
      </p:pic>
      <p:pic>
        <p:nvPicPr>
          <p:cNvPr id="107529" name="Picture 9" descr="http://assets.vice.com/content-images/contentimage/no-slug/2d0330df67ac0888a30bb5242bbcd417.jpg"/>
          <p:cNvPicPr>
            <a:picLocks noChangeAspect="1" noChangeArrowheads="1"/>
          </p:cNvPicPr>
          <p:nvPr/>
        </p:nvPicPr>
        <p:blipFill>
          <a:blip r:embed="rId4" cstate="print"/>
          <a:srcRect/>
          <a:stretch>
            <a:fillRect/>
          </a:stretch>
        </p:blipFill>
        <p:spPr bwMode="auto">
          <a:xfrm>
            <a:off x="251520" y="4581128"/>
            <a:ext cx="3805630" cy="2276872"/>
          </a:xfrm>
          <a:prstGeom prst="rect">
            <a:avLst/>
          </a:prstGeom>
          <a:noFill/>
        </p:spPr>
      </p:pic>
      <p:sp>
        <p:nvSpPr>
          <p:cNvPr id="9" name="Прямоугольник 8"/>
          <p:cNvSpPr/>
          <p:nvPr/>
        </p:nvSpPr>
        <p:spPr>
          <a:xfrm>
            <a:off x="2339752" y="0"/>
            <a:ext cx="5739072" cy="584775"/>
          </a:xfrm>
          <a:prstGeom prst="rect">
            <a:avLst/>
          </a:prstGeom>
        </p:spPr>
        <p:txBody>
          <a:bodyPr wrap="none">
            <a:spAutoFit/>
          </a:bodyPr>
          <a:lstStyle/>
          <a:p>
            <a:r>
              <a:rPr lang="en-US" dirty="0" smtClean="0"/>
              <a:t> </a:t>
            </a:r>
            <a:r>
              <a:rPr lang="en-US" sz="3200" b="1" dirty="0" smtClean="0">
                <a:solidFill>
                  <a:srgbClr val="C00000"/>
                </a:solidFill>
              </a:rPr>
              <a:t>Frederick John "Fred" Perry</a:t>
            </a:r>
            <a:endParaRPr lang="ru-RU" sz="3200"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5796135" cy="1189037"/>
          </a:xfrm>
        </p:spPr>
        <p:txBody>
          <a:bodyPr>
            <a:noAutofit/>
          </a:bodyPr>
          <a:lstStyle/>
          <a:p>
            <a:r>
              <a:rPr lang="ru-RU" sz="7200" b="1" dirty="0" smtClean="0">
                <a:solidFill>
                  <a:srgbClr val="0070C0"/>
                </a:solidFill>
              </a:rPr>
              <a:t>В Казань!</a:t>
            </a:r>
            <a:endParaRPr lang="ru-RU" sz="7200" b="1" dirty="0">
              <a:solidFill>
                <a:srgbClr val="0070C0"/>
              </a:solidFill>
            </a:endParaRPr>
          </a:p>
        </p:txBody>
      </p:sp>
      <p:pic>
        <p:nvPicPr>
          <p:cNvPr id="128002" name="Picture 2" descr="http://cs5596.userapi.com/u21760581/-14/x_0d149fac.jpg"/>
          <p:cNvPicPr>
            <a:picLocks noChangeAspect="1" noChangeArrowheads="1"/>
          </p:cNvPicPr>
          <p:nvPr/>
        </p:nvPicPr>
        <p:blipFill>
          <a:blip r:embed="rId3" cstate="print"/>
          <a:srcRect l="15654" t="504"/>
          <a:stretch>
            <a:fillRect/>
          </a:stretch>
        </p:blipFill>
        <p:spPr bwMode="auto">
          <a:xfrm>
            <a:off x="0" y="2564904"/>
            <a:ext cx="4852492" cy="4293096"/>
          </a:xfrm>
          <a:prstGeom prst="rect">
            <a:avLst/>
          </a:prstGeom>
          <a:noFill/>
        </p:spPr>
      </p:pic>
      <p:pic>
        <p:nvPicPr>
          <p:cNvPr id="128004" name="Picture 4" descr="http://cs421616.userapi.com/v421616851/463/Hvx53oVds78.jpg"/>
          <p:cNvPicPr>
            <a:picLocks noChangeAspect="1" noChangeArrowheads="1"/>
          </p:cNvPicPr>
          <p:nvPr/>
        </p:nvPicPr>
        <p:blipFill>
          <a:blip r:embed="rId4" cstate="print"/>
          <a:srcRect/>
          <a:stretch>
            <a:fillRect/>
          </a:stretch>
        </p:blipFill>
        <p:spPr bwMode="auto">
          <a:xfrm>
            <a:off x="3995936" y="2567947"/>
            <a:ext cx="5148064" cy="4290053"/>
          </a:xfrm>
          <a:prstGeom prst="rect">
            <a:avLst/>
          </a:prstGeom>
          <a:noFill/>
        </p:spPr>
      </p:pic>
      <p:sp>
        <p:nvSpPr>
          <p:cNvPr id="5" name="Заголовок 1"/>
          <p:cNvSpPr txBox="1">
            <a:spLocks/>
          </p:cNvSpPr>
          <p:nvPr/>
        </p:nvSpPr>
        <p:spPr>
          <a:xfrm>
            <a:off x="539552" y="836712"/>
            <a:ext cx="7056784" cy="118903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7200" b="1" i="0" u="none" strike="noStrike" kern="1200" cap="none" spc="0" normalizeH="0" baseline="0" noProof="0" dirty="0" smtClean="0">
                <a:ln>
                  <a:noFill/>
                </a:ln>
                <a:solidFill>
                  <a:srgbClr val="0070C0"/>
                </a:solidFill>
                <a:effectLst/>
                <a:uLnTx/>
                <a:uFillTx/>
                <a:latin typeface="+mj-lt"/>
                <a:ea typeface="+mj-ea"/>
                <a:cs typeface="+mj-cs"/>
              </a:rPr>
              <a:t>В Казань!</a:t>
            </a:r>
            <a:endParaRPr kumimoji="0" lang="ru-RU" sz="7200" b="1" i="0" u="none" strike="noStrike" kern="1200" cap="none" spc="0" normalizeH="0" baseline="0" noProof="0" dirty="0">
              <a:ln>
                <a:noFill/>
              </a:ln>
              <a:solidFill>
                <a:srgbClr val="0070C0"/>
              </a:solidFill>
              <a:effectLst/>
              <a:uLnTx/>
              <a:uFillTx/>
              <a:latin typeface="+mj-lt"/>
              <a:ea typeface="+mj-ea"/>
              <a:cs typeface="+mj-cs"/>
            </a:endParaRPr>
          </a:p>
        </p:txBody>
      </p:sp>
      <p:sp>
        <p:nvSpPr>
          <p:cNvPr id="6" name="Заголовок 1"/>
          <p:cNvSpPr txBox="1">
            <a:spLocks/>
          </p:cNvSpPr>
          <p:nvPr/>
        </p:nvSpPr>
        <p:spPr>
          <a:xfrm>
            <a:off x="2483768" y="1628800"/>
            <a:ext cx="7056784" cy="118903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7200" b="1" i="0" u="none" strike="noStrike" kern="1200" cap="none" spc="0" normalizeH="0" baseline="0" noProof="0" dirty="0" smtClean="0">
                <a:ln>
                  <a:noFill/>
                </a:ln>
                <a:solidFill>
                  <a:srgbClr val="0070C0"/>
                </a:solidFill>
                <a:effectLst/>
                <a:uLnTx/>
                <a:uFillTx/>
                <a:latin typeface="+mj-lt"/>
                <a:ea typeface="+mj-ea"/>
                <a:cs typeface="+mj-cs"/>
              </a:rPr>
              <a:t>В Казань!</a:t>
            </a:r>
            <a:endParaRPr kumimoji="0" lang="ru-RU" sz="72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Трек 1 английская вечеринка.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1028" name="Picture 4" descr="http://i2.guns.ru/forums/icons/forum_pictures/005771/5771960.jpg"/>
          <p:cNvPicPr>
            <a:picLocks noChangeAspect="1" noChangeArrowheads="1"/>
          </p:cNvPicPr>
          <p:nvPr/>
        </p:nvPicPr>
        <p:blipFill>
          <a:blip r:embed="rId4" cstate="print">
            <a:duotone>
              <a:prstClr val="black"/>
              <a:srgbClr val="D9C3A5">
                <a:tint val="50000"/>
                <a:satMod val="180000"/>
              </a:srgbClr>
            </a:duotone>
          </a:blip>
          <a:srcRect r="41411"/>
          <a:stretch>
            <a:fillRect/>
          </a:stretch>
        </p:blipFill>
        <p:spPr bwMode="auto">
          <a:xfrm>
            <a:off x="395536" y="1124744"/>
            <a:ext cx="4752528" cy="5161014"/>
          </a:xfrm>
          <a:prstGeom prst="rect">
            <a:avLst/>
          </a:prstGeom>
          <a:ln>
            <a:noFill/>
          </a:ln>
          <a:effectLst>
            <a:softEdge rad="112500"/>
          </a:effectLst>
        </p:spPr>
      </p:pic>
      <p:pic>
        <p:nvPicPr>
          <p:cNvPr id="1030" name="Picture 6" descr="http://s56.radikal.ru/i152/1103/ae/dc19887e0720.jpg"/>
          <p:cNvPicPr>
            <a:picLocks noChangeAspect="1" noChangeArrowheads="1"/>
          </p:cNvPicPr>
          <p:nvPr/>
        </p:nvPicPr>
        <p:blipFill>
          <a:blip r:embed="rId5" cstate="print">
            <a:duotone>
              <a:prstClr val="black"/>
              <a:srgbClr val="D9C3A5">
                <a:tint val="50000"/>
                <a:satMod val="180000"/>
              </a:srgbClr>
            </a:duotone>
            <a:lum bright="20000"/>
          </a:blip>
          <a:srcRect/>
          <a:stretch>
            <a:fillRect/>
          </a:stretch>
        </p:blipFill>
        <p:spPr bwMode="auto">
          <a:xfrm>
            <a:off x="4644008" y="1124744"/>
            <a:ext cx="4104456" cy="5163406"/>
          </a:xfrm>
          <a:prstGeom prst="rect">
            <a:avLst/>
          </a:prstGeom>
          <a:ln>
            <a:noFill/>
          </a:ln>
          <a:effectLst>
            <a:softEdge rad="112500"/>
          </a:effectLst>
        </p:spPr>
      </p:pic>
      <p:sp>
        <p:nvSpPr>
          <p:cNvPr id="7" name="TextBox 6"/>
          <p:cNvSpPr txBox="1"/>
          <p:nvPr/>
        </p:nvSpPr>
        <p:spPr>
          <a:xfrm>
            <a:off x="683568" y="476672"/>
            <a:ext cx="7905626" cy="707886"/>
          </a:xfrm>
          <a:prstGeom prst="rect">
            <a:avLst/>
          </a:prstGeom>
          <a:noFill/>
        </p:spPr>
        <p:txBody>
          <a:bodyPr wrap="none" rtlCol="0">
            <a:spAutoFit/>
          </a:bodyPr>
          <a:lstStyle/>
          <a:p>
            <a:r>
              <a:rPr lang="ru-RU" sz="4000" b="1" dirty="0" smtClean="0"/>
              <a:t>Из истории большого тенниса</a:t>
            </a:r>
            <a:endParaRPr lang="ru-RU"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4">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pf.mail.ru/cgi-bin/readmsg/%D1%82%D0%95%D0%9D%D0%9D%D0%98%D0%A1-1.jpg?id=13597974800000000914%3B0%3B1&amp;exif=1&amp;bs=4622&amp;bl=1171007&amp;ct=image%2Fjpeg&amp;cn=%D1%82%D0%95%D0%9D%D0%9D%D0%98%D0%A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pf.mail.ru/cgi-bin/readmsg/%D1%82%D0%95%D0%9D%D0%9D%D0%98%D0%A1-1.jpg?id=13597974800000000914%3B0%3B1&amp;exif=1&amp;bs=4622&amp;bl=1171007&amp;ct=image%2Fjpeg&amp;cn=%D1%82%D0%95%D0%9D%D0%9D%D0%98%D0%A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6978" name="Picture 2" descr="http://tigp.tathost.ru/images/cms/data/projects/2/02_1_pr.jpg"/>
          <p:cNvPicPr>
            <a:picLocks noChangeAspect="1" noChangeArrowheads="1"/>
          </p:cNvPicPr>
          <p:nvPr/>
        </p:nvPicPr>
        <p:blipFill>
          <a:blip r:embed="rId2" cstate="print"/>
          <a:srcRect/>
          <a:stretch>
            <a:fillRect/>
          </a:stretch>
        </p:blipFill>
        <p:spPr bwMode="auto">
          <a:xfrm>
            <a:off x="0" y="1916832"/>
            <a:ext cx="9113393" cy="4941168"/>
          </a:xfrm>
          <a:prstGeom prst="rect">
            <a:avLst/>
          </a:prstGeom>
          <a:noFill/>
        </p:spPr>
      </p:pic>
      <p:pic>
        <p:nvPicPr>
          <p:cNvPr id="126980" name="Picture 4" descr="http://www.ust-kamenogorsk.kz/images/photos/small/article1413.jpg"/>
          <p:cNvPicPr>
            <a:picLocks noChangeAspect="1" noChangeArrowheads="1"/>
          </p:cNvPicPr>
          <p:nvPr/>
        </p:nvPicPr>
        <p:blipFill>
          <a:blip r:embed="rId3" cstate="print"/>
          <a:srcRect/>
          <a:stretch>
            <a:fillRect/>
          </a:stretch>
        </p:blipFill>
        <p:spPr bwMode="auto">
          <a:xfrm>
            <a:off x="0" y="0"/>
            <a:ext cx="3620336" cy="2492896"/>
          </a:xfrm>
          <a:prstGeom prst="rect">
            <a:avLst/>
          </a:prstGeom>
          <a:noFill/>
        </p:spPr>
      </p:pic>
      <p:pic>
        <p:nvPicPr>
          <p:cNvPr id="126988" name="Picture 12" descr="http://academy-bondarenko.com.ua/templates/0day/images/pic001%20(66).jpg"/>
          <p:cNvPicPr>
            <a:picLocks noChangeAspect="1" noChangeArrowheads="1"/>
          </p:cNvPicPr>
          <p:nvPr/>
        </p:nvPicPr>
        <p:blipFill>
          <a:blip r:embed="rId4" cstate="print"/>
          <a:srcRect/>
          <a:stretch>
            <a:fillRect/>
          </a:stretch>
        </p:blipFill>
        <p:spPr bwMode="auto">
          <a:xfrm>
            <a:off x="6564221" y="0"/>
            <a:ext cx="2579779" cy="1934834"/>
          </a:xfrm>
          <a:prstGeom prst="rect">
            <a:avLst/>
          </a:prstGeom>
          <a:noFill/>
        </p:spPr>
      </p:pic>
      <p:pic>
        <p:nvPicPr>
          <p:cNvPr id="1039" name="Picture 15" descr="Казанская Академия Тенниса"/>
          <p:cNvPicPr>
            <a:picLocks noChangeAspect="1" noChangeArrowheads="1"/>
          </p:cNvPicPr>
          <p:nvPr/>
        </p:nvPicPr>
        <p:blipFill>
          <a:blip r:embed="rId5" cstate="print"/>
          <a:srcRect/>
          <a:stretch>
            <a:fillRect/>
          </a:stretch>
        </p:blipFill>
        <p:spPr bwMode="auto">
          <a:xfrm>
            <a:off x="3493437" y="0"/>
            <a:ext cx="5650564" cy="249289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35" name="Lazy-Tennis,moya_igra_(New_song_2011)_Vse_kto_lyubit_sport,v_chastnosti_bol'shoy_tennis_rekomenduyu_poslushat'_yetu_pesnyu_(ssilka_chtob_skachat'_httpwww.zshare.netaudio99088251542265d9.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pic>
        <p:nvPicPr>
          <p:cNvPr id="36" name="Трек 6  танец теннис.wma">
            <a:hlinkClick r:id="" action="ppaction://media"/>
          </p:cNvPr>
          <p:cNvPicPr>
            <a:picLocks noRot="1" noChangeAspect="1"/>
          </p:cNvPicPr>
          <p:nvPr>
            <a:audioFile r:link="rId2"/>
          </p:nvPr>
        </p:nvPicPr>
        <p:blipFill>
          <a:blip r:embed="rId5" cstate="print"/>
          <a:stretch>
            <a:fillRect/>
          </a:stretch>
        </p:blipFill>
        <p:spPr>
          <a:xfrm>
            <a:off x="4419600" y="3276600"/>
            <a:ext cx="304800" cy="304800"/>
          </a:xfrm>
          <a:prstGeom prst="rect">
            <a:avLst/>
          </a:prstGeom>
        </p:spPr>
      </p:pic>
      <p:pic>
        <p:nvPicPr>
          <p:cNvPr id="34" name="Lazy-Tennis,moya_igra_(New_song_2011)_Vse_kto_lyubit_sport,v_chastnosti_bol'shoy_tennis_rekomenduyu_poslushat'_yetu_pesnyu_(ssilka_chtob_skachat'_httpwww.zshare.netaudio99088251542265d9.mp3">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pic>
        <p:nvPicPr>
          <p:cNvPr id="6166" name="Picture 22" descr="http://g.io.ua/img_aa/large/2108/01/21080119.jpg"/>
          <p:cNvPicPr>
            <a:picLocks noChangeAspect="1" noChangeArrowheads="1"/>
          </p:cNvPicPr>
          <p:nvPr/>
        </p:nvPicPr>
        <p:blipFill>
          <a:blip r:embed="rId7" cstate="print"/>
          <a:srcRect/>
          <a:stretch>
            <a:fillRect/>
          </a:stretch>
        </p:blipFill>
        <p:spPr bwMode="auto">
          <a:xfrm>
            <a:off x="0" y="1"/>
            <a:ext cx="9144000" cy="6858000"/>
          </a:xfrm>
          <a:prstGeom prst="rect">
            <a:avLst/>
          </a:prstGeom>
          <a:noFill/>
        </p:spPr>
      </p:pic>
      <p:sp>
        <p:nvSpPr>
          <p:cNvPr id="31" name="Овал 30"/>
          <p:cNvSpPr/>
          <p:nvPr/>
        </p:nvSpPr>
        <p:spPr>
          <a:xfrm>
            <a:off x="7524328" y="188640"/>
            <a:ext cx="1296144"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6" name="AutoShape 2" descr="https://apf.mail.ru/cgi-bin/readmsg/%D1%82%D0%95%D0%9D%D0%9D%D0%98%D0%A1-1.jpg?id=13597974800000000914%3B0%3B1&amp;exif=1&amp;bs=4622&amp;bl=1171007&amp;ct=image%2Fjpeg&amp;cn=%D1%82%D0%95%D0%9D%D0%9D%D0%98%D0%A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pf.mail.ru/cgi-bin/readmsg/%D1%82%D0%95%D0%9D%D0%9D%D0%98%D0%A1-1.jpg?id=13597974800000000914%3B0%3B1&amp;exif=1&amp;bs=4622&amp;bl=1171007&amp;ct=image%2Fjpeg&amp;cn=%D1%82%D0%95%D0%9D%D0%9D%D0%98%D0%A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56" name="Picture 12"/>
          <p:cNvPicPr>
            <a:picLocks noChangeAspect="1" noChangeArrowheads="1"/>
          </p:cNvPicPr>
          <p:nvPr/>
        </p:nvPicPr>
        <p:blipFill>
          <a:blip r:embed="rId8" cstate="print"/>
          <a:srcRect t="10463" r="23705"/>
          <a:stretch>
            <a:fillRect/>
          </a:stretch>
        </p:blipFill>
        <p:spPr bwMode="auto">
          <a:xfrm rot="666237">
            <a:off x="7529624" y="1789759"/>
            <a:ext cx="1158089" cy="2410931"/>
          </a:xfrm>
          <a:prstGeom prst="rect">
            <a:avLst/>
          </a:prstGeom>
          <a:ln>
            <a:noFill/>
          </a:ln>
          <a:effectLst>
            <a:softEdge rad="112500"/>
          </a:effectLst>
        </p:spPr>
      </p:pic>
      <p:pic>
        <p:nvPicPr>
          <p:cNvPr id="23" name="Рисунок 22" descr="DSC_2067.JPG"/>
          <p:cNvPicPr>
            <a:picLocks noChangeAspect="1"/>
          </p:cNvPicPr>
          <p:nvPr/>
        </p:nvPicPr>
        <p:blipFill>
          <a:blip r:embed="rId9" cstate="print"/>
          <a:stretch>
            <a:fillRect/>
          </a:stretch>
        </p:blipFill>
        <p:spPr>
          <a:xfrm>
            <a:off x="2483768" y="0"/>
            <a:ext cx="2304256" cy="1854351"/>
          </a:xfrm>
          <a:prstGeom prst="rect">
            <a:avLst/>
          </a:prstGeom>
          <a:ln>
            <a:noFill/>
          </a:ln>
          <a:effectLst>
            <a:softEdge rad="112500"/>
          </a:effectLst>
        </p:spPr>
      </p:pic>
      <p:pic>
        <p:nvPicPr>
          <p:cNvPr id="6160" name="Picture 16" descr="F:\отправка\DSC_0038.JPG"/>
          <p:cNvPicPr>
            <a:picLocks noChangeAspect="1" noChangeArrowheads="1"/>
          </p:cNvPicPr>
          <p:nvPr/>
        </p:nvPicPr>
        <p:blipFill>
          <a:blip r:embed="rId10" cstate="print"/>
          <a:srcRect t="10917" r="17391"/>
          <a:stretch>
            <a:fillRect/>
          </a:stretch>
        </p:blipFill>
        <p:spPr bwMode="auto">
          <a:xfrm rot="21101837">
            <a:off x="1544030" y="88074"/>
            <a:ext cx="1368152" cy="2043608"/>
          </a:xfrm>
          <a:prstGeom prst="rect">
            <a:avLst/>
          </a:prstGeom>
          <a:ln>
            <a:noFill/>
          </a:ln>
          <a:effectLst>
            <a:softEdge rad="112500"/>
          </a:effectLst>
        </p:spPr>
      </p:pic>
      <p:pic>
        <p:nvPicPr>
          <p:cNvPr id="16" name="Рисунок 15" descr="DSC_2068.JPG"/>
          <p:cNvPicPr>
            <a:picLocks noChangeAspect="1"/>
          </p:cNvPicPr>
          <p:nvPr/>
        </p:nvPicPr>
        <p:blipFill>
          <a:blip r:embed="rId11" cstate="print"/>
          <a:stretch>
            <a:fillRect/>
          </a:stretch>
        </p:blipFill>
        <p:spPr>
          <a:xfrm rot="20617011">
            <a:off x="552530" y="1777816"/>
            <a:ext cx="1914124" cy="2409913"/>
          </a:xfrm>
          <a:prstGeom prst="rect">
            <a:avLst/>
          </a:prstGeom>
          <a:ln>
            <a:noFill/>
          </a:ln>
          <a:effectLst>
            <a:softEdge rad="112500"/>
          </a:effectLst>
        </p:spPr>
      </p:pic>
      <p:pic>
        <p:nvPicPr>
          <p:cNvPr id="9" name="Рисунок 8" descr="DSC_0039.JPG"/>
          <p:cNvPicPr>
            <a:picLocks noChangeAspect="1"/>
          </p:cNvPicPr>
          <p:nvPr/>
        </p:nvPicPr>
        <p:blipFill>
          <a:blip r:embed="rId12" cstate="print"/>
          <a:srcRect l="31462" t="13091" r="12589"/>
          <a:stretch>
            <a:fillRect/>
          </a:stretch>
        </p:blipFill>
        <p:spPr>
          <a:xfrm rot="21179924">
            <a:off x="333788" y="3849658"/>
            <a:ext cx="2339752" cy="2674475"/>
          </a:xfrm>
          <a:prstGeom prst="rect">
            <a:avLst/>
          </a:prstGeom>
          <a:ln>
            <a:noFill/>
          </a:ln>
          <a:effectLst>
            <a:softEdge rad="112500"/>
          </a:effectLst>
        </p:spPr>
      </p:pic>
      <p:pic>
        <p:nvPicPr>
          <p:cNvPr id="6163" name="Picture 19" descr="DSC_2076"/>
          <p:cNvPicPr>
            <a:picLocks noChangeAspect="1" noChangeArrowheads="1"/>
          </p:cNvPicPr>
          <p:nvPr/>
        </p:nvPicPr>
        <p:blipFill>
          <a:blip r:embed="rId13" cstate="print"/>
          <a:srcRect/>
          <a:stretch>
            <a:fillRect/>
          </a:stretch>
        </p:blipFill>
        <p:spPr bwMode="auto">
          <a:xfrm>
            <a:off x="4499992" y="0"/>
            <a:ext cx="2088232" cy="1860695"/>
          </a:xfrm>
          <a:prstGeom prst="rect">
            <a:avLst/>
          </a:prstGeom>
          <a:ln>
            <a:noFill/>
          </a:ln>
          <a:effectLst>
            <a:softEdge rad="112500"/>
          </a:effectLst>
        </p:spPr>
      </p:pic>
      <p:pic>
        <p:nvPicPr>
          <p:cNvPr id="6161" name="Picture 17" descr="IMAG0038"/>
          <p:cNvPicPr>
            <a:picLocks noChangeAspect="1" noChangeArrowheads="1"/>
          </p:cNvPicPr>
          <p:nvPr/>
        </p:nvPicPr>
        <p:blipFill>
          <a:blip r:embed="rId14" cstate="print"/>
          <a:srcRect l="6615" t="6709" r="17549" b="13240"/>
          <a:stretch>
            <a:fillRect/>
          </a:stretch>
        </p:blipFill>
        <p:spPr bwMode="auto">
          <a:xfrm rot="415567">
            <a:off x="6209470" y="61300"/>
            <a:ext cx="1146625" cy="2147528"/>
          </a:xfrm>
          <a:prstGeom prst="rect">
            <a:avLst/>
          </a:prstGeom>
          <a:ln>
            <a:noFill/>
          </a:ln>
          <a:effectLst>
            <a:softEdge rad="112500"/>
          </a:effectLst>
        </p:spPr>
      </p:pic>
      <p:pic>
        <p:nvPicPr>
          <p:cNvPr id="6157" name="Picture 13"/>
          <p:cNvPicPr>
            <a:picLocks noChangeAspect="1" noChangeArrowheads="1"/>
          </p:cNvPicPr>
          <p:nvPr/>
        </p:nvPicPr>
        <p:blipFill>
          <a:blip r:embed="rId15" cstate="print"/>
          <a:srcRect/>
          <a:stretch>
            <a:fillRect/>
          </a:stretch>
        </p:blipFill>
        <p:spPr bwMode="auto">
          <a:xfrm rot="21427407">
            <a:off x="6571822" y="1803196"/>
            <a:ext cx="1267169" cy="2247848"/>
          </a:xfrm>
          <a:prstGeom prst="rect">
            <a:avLst/>
          </a:prstGeom>
          <a:ln>
            <a:noFill/>
          </a:ln>
          <a:effectLst>
            <a:softEdge rad="112500"/>
          </a:effectLst>
        </p:spPr>
      </p:pic>
      <p:pic>
        <p:nvPicPr>
          <p:cNvPr id="7" name="Рисунок 6" descr="DSC_2072.JPG"/>
          <p:cNvPicPr>
            <a:picLocks noChangeAspect="1"/>
          </p:cNvPicPr>
          <p:nvPr/>
        </p:nvPicPr>
        <p:blipFill>
          <a:blip r:embed="rId16" cstate="print"/>
          <a:stretch>
            <a:fillRect/>
          </a:stretch>
        </p:blipFill>
        <p:spPr>
          <a:xfrm rot="600994">
            <a:off x="6460785" y="3674521"/>
            <a:ext cx="2246807" cy="2871503"/>
          </a:xfrm>
          <a:prstGeom prst="rect">
            <a:avLst/>
          </a:prstGeom>
          <a:ln>
            <a:noFill/>
          </a:ln>
          <a:effectLst>
            <a:softEdge rad="112500"/>
          </a:effectLst>
        </p:spPr>
      </p:pic>
      <p:pic>
        <p:nvPicPr>
          <p:cNvPr id="6152" name="Picture 8" descr="Гимназия 122 Казань"/>
          <p:cNvPicPr>
            <a:picLocks noChangeAspect="1" noChangeArrowheads="1"/>
          </p:cNvPicPr>
          <p:nvPr/>
        </p:nvPicPr>
        <p:blipFill>
          <a:blip r:embed="rId17" cstate="print"/>
          <a:srcRect/>
          <a:stretch>
            <a:fillRect/>
          </a:stretch>
        </p:blipFill>
        <p:spPr bwMode="auto">
          <a:xfrm>
            <a:off x="179512" y="260648"/>
            <a:ext cx="1368152" cy="1368153"/>
          </a:xfrm>
          <a:prstGeom prst="rect">
            <a:avLst/>
          </a:prstGeom>
          <a:noFill/>
        </p:spPr>
      </p:pic>
      <p:pic>
        <p:nvPicPr>
          <p:cNvPr id="8" name="Рисунок 7" descr="DSC_0042.JPG"/>
          <p:cNvPicPr>
            <a:picLocks noChangeAspect="1"/>
          </p:cNvPicPr>
          <p:nvPr/>
        </p:nvPicPr>
        <p:blipFill>
          <a:blip r:embed="rId18" cstate="print"/>
          <a:srcRect t="6562" r="10448"/>
          <a:stretch>
            <a:fillRect/>
          </a:stretch>
        </p:blipFill>
        <p:spPr>
          <a:xfrm>
            <a:off x="2267744" y="1628800"/>
            <a:ext cx="4518004" cy="4941168"/>
          </a:xfrm>
          <a:prstGeom prst="rect">
            <a:avLst/>
          </a:prstGeom>
          <a:ln>
            <a:noFill/>
          </a:ln>
          <a:effectLst>
            <a:softEdge rad="112500"/>
          </a:effectLst>
        </p:spPr>
      </p:pic>
      <p:pic>
        <p:nvPicPr>
          <p:cNvPr id="6164" name="Picture 20" descr="8T7Muocyrmg"/>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7524328" y="188640"/>
            <a:ext cx="1296144" cy="1313542"/>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055" fill="hold"/>
                                        <p:tgtEl>
                                          <p:spTgt spid="36"/>
                                        </p:tgtEl>
                                      </p:cBhvr>
                                    </p:cmd>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2000"/>
                                  </p:stCondLst>
                                  <p:childTnLst>
                                    <p:set>
                                      <p:cBhvr>
                                        <p:cTn id="19" dur="1" fill="hold">
                                          <p:stCondLst>
                                            <p:cond delay="0"/>
                                          </p:stCondLst>
                                        </p:cTn>
                                        <p:tgtEl>
                                          <p:spTgt spid="6157"/>
                                        </p:tgtEl>
                                        <p:attrNameLst>
                                          <p:attrName>style.visibility</p:attrName>
                                        </p:attrNameLst>
                                      </p:cBhvr>
                                      <p:to>
                                        <p:strVal val="visible"/>
                                      </p:to>
                                    </p:set>
                                    <p:animEffect transition="in" filter="blinds(horizontal)">
                                      <p:cBhvr>
                                        <p:cTn id="20" dur="500"/>
                                        <p:tgtEl>
                                          <p:spTgt spid="6157"/>
                                        </p:tgtEl>
                                      </p:cBhvr>
                                    </p:animEffect>
                                  </p:childTnLst>
                                </p:cTn>
                              </p:par>
                              <p:par>
                                <p:cTn id="21" presetID="3" presetClass="entr" presetSubtype="10" fill="hold" nodeType="withEffect">
                                  <p:stCondLst>
                                    <p:cond delay="2000"/>
                                  </p:stCondLst>
                                  <p:childTnLst>
                                    <p:set>
                                      <p:cBhvr>
                                        <p:cTn id="22" dur="1" fill="hold">
                                          <p:stCondLst>
                                            <p:cond delay="0"/>
                                          </p:stCondLst>
                                        </p:cTn>
                                        <p:tgtEl>
                                          <p:spTgt spid="6156"/>
                                        </p:tgtEl>
                                        <p:attrNameLst>
                                          <p:attrName>style.visibility</p:attrName>
                                        </p:attrNameLst>
                                      </p:cBhvr>
                                      <p:to>
                                        <p:strVal val="visible"/>
                                      </p:to>
                                    </p:set>
                                    <p:animEffect transition="in" filter="blinds(horizontal)">
                                      <p:cBhvr>
                                        <p:cTn id="23" dur="500"/>
                                        <p:tgtEl>
                                          <p:spTgt spid="6156"/>
                                        </p:tgtEl>
                                      </p:cBhvr>
                                    </p:animEffect>
                                  </p:childTnLst>
                                </p:cTn>
                              </p:par>
                              <p:par>
                                <p:cTn id="24" presetID="8" presetClass="entr" presetSubtype="16" fill="hold" nodeType="withEffect">
                                  <p:stCondLst>
                                    <p:cond delay="4000"/>
                                  </p:stCondLst>
                                  <p:childTnLst>
                                    <p:set>
                                      <p:cBhvr>
                                        <p:cTn id="25" dur="1" fill="hold">
                                          <p:stCondLst>
                                            <p:cond delay="0"/>
                                          </p:stCondLst>
                                        </p:cTn>
                                        <p:tgtEl>
                                          <p:spTgt spid="6160"/>
                                        </p:tgtEl>
                                        <p:attrNameLst>
                                          <p:attrName>style.visibility</p:attrName>
                                        </p:attrNameLst>
                                      </p:cBhvr>
                                      <p:to>
                                        <p:strVal val="visible"/>
                                      </p:to>
                                    </p:set>
                                    <p:animEffect transition="in" filter="diamond(in)">
                                      <p:cBhvr>
                                        <p:cTn id="26" dur="2000"/>
                                        <p:tgtEl>
                                          <p:spTgt spid="6160"/>
                                        </p:tgtEl>
                                      </p:cBhvr>
                                    </p:animEffect>
                                  </p:childTnLst>
                                </p:cTn>
                              </p:par>
                              <p:par>
                                <p:cTn id="27" presetID="8" presetClass="entr" presetSubtype="16" fill="hold" nodeType="withEffect">
                                  <p:stCondLst>
                                    <p:cond delay="4000"/>
                                  </p:stCondLst>
                                  <p:childTnLst>
                                    <p:set>
                                      <p:cBhvr>
                                        <p:cTn id="28" dur="1" fill="hold">
                                          <p:stCondLst>
                                            <p:cond delay="0"/>
                                          </p:stCondLst>
                                        </p:cTn>
                                        <p:tgtEl>
                                          <p:spTgt spid="23"/>
                                        </p:tgtEl>
                                        <p:attrNameLst>
                                          <p:attrName>style.visibility</p:attrName>
                                        </p:attrNameLst>
                                      </p:cBhvr>
                                      <p:to>
                                        <p:strVal val="visible"/>
                                      </p:to>
                                    </p:set>
                                    <p:animEffect transition="in" filter="diamond(in)">
                                      <p:cBhvr>
                                        <p:cTn id="29" dur="2000"/>
                                        <p:tgtEl>
                                          <p:spTgt spid="23"/>
                                        </p:tgtEl>
                                      </p:cBhvr>
                                    </p:animEffect>
                                  </p:childTnLst>
                                </p:cTn>
                              </p:par>
                              <p:par>
                                <p:cTn id="30" presetID="8" presetClass="entr" presetSubtype="16" fill="hold" nodeType="withEffect">
                                  <p:stCondLst>
                                    <p:cond delay="4000"/>
                                  </p:stCondLst>
                                  <p:childTnLst>
                                    <p:set>
                                      <p:cBhvr>
                                        <p:cTn id="31" dur="1" fill="hold">
                                          <p:stCondLst>
                                            <p:cond delay="0"/>
                                          </p:stCondLst>
                                        </p:cTn>
                                        <p:tgtEl>
                                          <p:spTgt spid="6163"/>
                                        </p:tgtEl>
                                        <p:attrNameLst>
                                          <p:attrName>style.visibility</p:attrName>
                                        </p:attrNameLst>
                                      </p:cBhvr>
                                      <p:to>
                                        <p:strVal val="visible"/>
                                      </p:to>
                                    </p:set>
                                    <p:animEffect transition="in" filter="diamond(in)">
                                      <p:cBhvr>
                                        <p:cTn id="32" dur="2000"/>
                                        <p:tgtEl>
                                          <p:spTgt spid="6163"/>
                                        </p:tgtEl>
                                      </p:cBhvr>
                                    </p:animEffect>
                                  </p:childTnLst>
                                </p:cTn>
                              </p:par>
                              <p:par>
                                <p:cTn id="33" presetID="8" presetClass="entr" presetSubtype="16" fill="hold" nodeType="withEffect">
                                  <p:stCondLst>
                                    <p:cond delay="4000"/>
                                  </p:stCondLst>
                                  <p:childTnLst>
                                    <p:set>
                                      <p:cBhvr>
                                        <p:cTn id="34" dur="1" fill="hold">
                                          <p:stCondLst>
                                            <p:cond delay="0"/>
                                          </p:stCondLst>
                                        </p:cTn>
                                        <p:tgtEl>
                                          <p:spTgt spid="6161"/>
                                        </p:tgtEl>
                                        <p:attrNameLst>
                                          <p:attrName>style.visibility</p:attrName>
                                        </p:attrNameLst>
                                      </p:cBhvr>
                                      <p:to>
                                        <p:strVal val="visible"/>
                                      </p:to>
                                    </p:set>
                                    <p:animEffect transition="in" filter="diamond(in)">
                                      <p:cBhvr>
                                        <p:cTn id="35" dur="2000"/>
                                        <p:tgtEl>
                                          <p:spTgt spid="6161"/>
                                        </p:tgtEl>
                                      </p:cBhvr>
                                    </p:animEffect>
                                  </p:childTnLst>
                                </p:cTn>
                              </p:par>
                              <p:par>
                                <p:cTn id="36" presetID="19" presetClass="entr" presetSubtype="10" fill="hold" nodeType="withEffect">
                                  <p:stCondLst>
                                    <p:cond delay="6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0" fill="hold"/>
                                        <p:tgtEl>
                                          <p:spTgt spid="8"/>
                                        </p:tgtEl>
                                        <p:attrNameLst>
                                          <p:attrName>ppt_w</p:attrName>
                                        </p:attrNameLst>
                                      </p:cBhvr>
                                      <p:tavLst>
                                        <p:tav tm="0" fmla="#ppt_w*sin(2.5*pi*$)">
                                          <p:val>
                                            <p:fltVal val="0"/>
                                          </p:val>
                                        </p:tav>
                                        <p:tav tm="100000">
                                          <p:val>
                                            <p:fltVal val="1"/>
                                          </p:val>
                                        </p:tav>
                                      </p:tavLst>
                                    </p:anim>
                                    <p:anim calcmode="lin" valueType="num">
                                      <p:cBhvr>
                                        <p:cTn id="39"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40" fill="hold" display="0">
                  <p:stCondLst>
                    <p:cond delay="indefinite"/>
                  </p:stCondLst>
                  <p:endCondLst>
                    <p:cond evt="onPrev" delay="0">
                      <p:tgtEl>
                        <p:sldTgt/>
                      </p:tgtEl>
                    </p:cond>
                    <p:cond evt="onStopAudio" delay="0">
                      <p:tgtEl>
                        <p:sldTgt/>
                      </p:tgtEl>
                    </p:cond>
                  </p:endCondLst>
                </p:cTn>
                <p:tgtEl>
                  <p:spTgt spid="34"/>
                </p:tgtEl>
              </p:cMediaNode>
            </p:audio>
            <p:audio>
              <p:cMediaNode vol="100000">
                <p:cTn id="41" fill="hold" display="0">
                  <p:stCondLst>
                    <p:cond delay="indefinite"/>
                  </p:stCondLst>
                  <p:endCondLst>
                    <p:cond evt="onPrev" delay="0">
                      <p:tgtEl>
                        <p:sldTgt/>
                      </p:tgtEl>
                    </p:cond>
                    <p:cond evt="onStopAudio" delay="0">
                      <p:tgtEl>
                        <p:sldTgt/>
                      </p:tgtEl>
                    </p:cond>
                  </p:endCondLst>
                </p:cTn>
                <p:tgtEl>
                  <p:spTgt spid="35"/>
                </p:tgtEl>
              </p:cMediaNode>
            </p:audio>
            <p:audio>
              <p:cMediaNode vol="100000">
                <p:cTn id="42" fill="hold" display="0">
                  <p:stCondLst>
                    <p:cond delay="indefinite"/>
                  </p:stCondLst>
                  <p:endCondLst>
                    <p:cond evt="onNext" delay="0">
                      <p:tgtEl>
                        <p:sldTgt/>
                      </p:tgtEl>
                    </p:cond>
                    <p:cond evt="onPrev" delay="0">
                      <p:tgtEl>
                        <p:sldTgt/>
                      </p:tgtEl>
                    </p:cond>
                    <p:cond evt="onStopAudio" delay="0">
                      <p:tgtEl>
                        <p:sldTgt/>
                      </p:tgtEl>
                    </p:cond>
                  </p:endCondLst>
                </p:cTn>
                <p:tgtEl>
                  <p:spTgt spid="3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Трек 7 песня  что такое теннис.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5122" name="Picture 2" descr="http://img235.imageshack.us/img235/3323/krasivo03.jpg"/>
          <p:cNvPicPr>
            <a:picLocks noChangeAspect="1" noChangeArrowheads="1"/>
          </p:cNvPicPr>
          <p:nvPr/>
        </p:nvPicPr>
        <p:blipFill>
          <a:blip r:embed="rId4" cstate="print"/>
          <a:srcRect/>
          <a:stretch>
            <a:fillRect/>
          </a:stretch>
        </p:blipFill>
        <p:spPr bwMode="auto">
          <a:xfrm>
            <a:off x="0" y="7032"/>
            <a:ext cx="9144000" cy="6850968"/>
          </a:xfrm>
          <a:prstGeom prst="rect">
            <a:avLst/>
          </a:prstGeom>
          <a:noFill/>
        </p:spPr>
      </p:pic>
      <p:pic>
        <p:nvPicPr>
          <p:cNvPr id="109576" name="Picture 8" descr="http://www.pressball.by/images/stories/2012/07/20120719220017.jpg"/>
          <p:cNvPicPr>
            <a:picLocks noChangeAspect="1" noChangeArrowheads="1"/>
          </p:cNvPicPr>
          <p:nvPr/>
        </p:nvPicPr>
        <p:blipFill>
          <a:blip r:embed="rId5" cstate="print"/>
          <a:srcRect/>
          <a:stretch>
            <a:fillRect/>
          </a:stretch>
        </p:blipFill>
        <p:spPr bwMode="auto">
          <a:xfrm>
            <a:off x="7092280" y="260648"/>
            <a:ext cx="1656184" cy="2285535"/>
          </a:xfrm>
          <a:prstGeom prst="rect">
            <a:avLst/>
          </a:prstGeom>
          <a:noFill/>
        </p:spPr>
      </p:pic>
      <p:pic>
        <p:nvPicPr>
          <p:cNvPr id="109578" name="Picture 10" descr="http://total-tennis.com.au/imgs/kids-tennis.jpg"/>
          <p:cNvPicPr>
            <a:picLocks noChangeAspect="1" noChangeArrowheads="1"/>
          </p:cNvPicPr>
          <p:nvPr/>
        </p:nvPicPr>
        <p:blipFill>
          <a:blip r:embed="rId6" cstate="print"/>
          <a:srcRect l="12600" r="8651"/>
          <a:stretch>
            <a:fillRect/>
          </a:stretch>
        </p:blipFill>
        <p:spPr bwMode="auto">
          <a:xfrm>
            <a:off x="179512" y="260648"/>
            <a:ext cx="3059832" cy="2066900"/>
          </a:xfrm>
          <a:prstGeom prst="rect">
            <a:avLst/>
          </a:prstGeom>
          <a:noFill/>
        </p:spPr>
      </p:pic>
      <p:pic>
        <p:nvPicPr>
          <p:cNvPr id="109582" name="Picture 14" descr="http://top-spinclub.ru/images/schten/006.jpg"/>
          <p:cNvPicPr>
            <a:picLocks noChangeAspect="1" noChangeArrowheads="1"/>
          </p:cNvPicPr>
          <p:nvPr/>
        </p:nvPicPr>
        <p:blipFill>
          <a:blip r:embed="rId7" cstate="print"/>
          <a:srcRect/>
          <a:stretch>
            <a:fillRect/>
          </a:stretch>
        </p:blipFill>
        <p:spPr bwMode="auto">
          <a:xfrm>
            <a:off x="6948264" y="2276872"/>
            <a:ext cx="2016224" cy="2136996"/>
          </a:xfrm>
          <a:prstGeom prst="rect">
            <a:avLst/>
          </a:prstGeom>
          <a:noFill/>
        </p:spPr>
      </p:pic>
      <p:pic>
        <p:nvPicPr>
          <p:cNvPr id="109580" name="Picture 12" descr="http://www.talen-group.com/files/hard.jpg"/>
          <p:cNvPicPr>
            <a:picLocks noChangeAspect="1" noChangeArrowheads="1"/>
          </p:cNvPicPr>
          <p:nvPr/>
        </p:nvPicPr>
        <p:blipFill>
          <a:blip r:embed="rId8" cstate="print"/>
          <a:srcRect b="18619"/>
          <a:stretch>
            <a:fillRect/>
          </a:stretch>
        </p:blipFill>
        <p:spPr bwMode="auto">
          <a:xfrm>
            <a:off x="179512" y="3933056"/>
            <a:ext cx="5114925" cy="2736304"/>
          </a:xfrm>
          <a:prstGeom prst="rect">
            <a:avLst/>
          </a:prstGeom>
          <a:noFill/>
        </p:spPr>
      </p:pic>
      <p:pic>
        <p:nvPicPr>
          <p:cNvPr id="109574" name="Picture 6" descr="http://cs10153.userapi.com/u7445525/-5/x_0cb5f24d.jpg"/>
          <p:cNvPicPr>
            <a:picLocks noChangeAspect="1" noChangeArrowheads="1"/>
          </p:cNvPicPr>
          <p:nvPr/>
        </p:nvPicPr>
        <p:blipFill>
          <a:blip r:embed="rId9" cstate="print"/>
          <a:srcRect l="9146"/>
          <a:stretch>
            <a:fillRect/>
          </a:stretch>
        </p:blipFill>
        <p:spPr bwMode="auto">
          <a:xfrm>
            <a:off x="5436096" y="4189618"/>
            <a:ext cx="3059832" cy="2668382"/>
          </a:xfrm>
          <a:prstGeom prst="rect">
            <a:avLst/>
          </a:prstGeom>
          <a:noFill/>
        </p:spPr>
      </p:pic>
      <p:pic>
        <p:nvPicPr>
          <p:cNvPr id="109572" name="Picture 4" descr="http://www.tlttimes.ru/uploads/images/6/e/6/3/6/4d33abc3df.jpg"/>
          <p:cNvPicPr>
            <a:picLocks noChangeAspect="1" noChangeArrowheads="1"/>
          </p:cNvPicPr>
          <p:nvPr/>
        </p:nvPicPr>
        <p:blipFill>
          <a:blip r:embed="rId10" cstate="print"/>
          <a:srcRect/>
          <a:stretch>
            <a:fillRect/>
          </a:stretch>
        </p:blipFill>
        <p:spPr bwMode="auto">
          <a:xfrm>
            <a:off x="179512" y="2420888"/>
            <a:ext cx="2699792" cy="1927652"/>
          </a:xfrm>
          <a:prstGeom prst="rect">
            <a:avLst/>
          </a:prstGeom>
          <a:noFill/>
        </p:spPr>
      </p:pic>
      <p:pic>
        <p:nvPicPr>
          <p:cNvPr id="109570" name="Picture 2" descr="http://www.hotcd.ru/scr/img/35614_0-550-700-1.jpg"/>
          <p:cNvPicPr>
            <a:picLocks noChangeAspect="1" noChangeArrowheads="1"/>
          </p:cNvPicPr>
          <p:nvPr/>
        </p:nvPicPr>
        <p:blipFill>
          <a:blip r:embed="rId11" cstate="print"/>
          <a:srcRect t="8497"/>
          <a:stretch>
            <a:fillRect/>
          </a:stretch>
        </p:blipFill>
        <p:spPr bwMode="auto">
          <a:xfrm>
            <a:off x="2771800" y="260648"/>
            <a:ext cx="4328202"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0" presetClass="entr" presetSubtype="0" fill="hold" nodeType="withEffect">
                                  <p:stCondLst>
                                    <p:cond delay="7000"/>
                                  </p:stCondLst>
                                  <p:childTnLst>
                                    <p:set>
                                      <p:cBhvr>
                                        <p:cTn id="8" dur="1" fill="hold">
                                          <p:stCondLst>
                                            <p:cond delay="0"/>
                                          </p:stCondLst>
                                        </p:cTn>
                                        <p:tgtEl>
                                          <p:spTgt spid="109570"/>
                                        </p:tgtEl>
                                        <p:attrNameLst>
                                          <p:attrName>style.visibility</p:attrName>
                                        </p:attrNameLst>
                                      </p:cBhvr>
                                      <p:to>
                                        <p:strVal val="visible"/>
                                      </p:to>
                                    </p:set>
                                    <p:animEffect transition="in" filter="fade">
                                      <p:cBhvr>
                                        <p:cTn id="9" dur="3000"/>
                                        <p:tgtEl>
                                          <p:spTgt spid="109570"/>
                                        </p:tgtEl>
                                      </p:cBhvr>
                                    </p:animEffect>
                                  </p:childTnLst>
                                </p:cTn>
                              </p:par>
                              <p:par>
                                <p:cTn id="10" presetID="6" presetClass="entr" presetSubtype="16" fill="hold" nodeType="withEffect">
                                  <p:stCondLst>
                                    <p:cond delay="9500"/>
                                  </p:stCondLst>
                                  <p:childTnLst>
                                    <p:set>
                                      <p:cBhvr>
                                        <p:cTn id="11" dur="1" fill="hold">
                                          <p:stCondLst>
                                            <p:cond delay="0"/>
                                          </p:stCondLst>
                                        </p:cTn>
                                        <p:tgtEl>
                                          <p:spTgt spid="109578"/>
                                        </p:tgtEl>
                                        <p:attrNameLst>
                                          <p:attrName>style.visibility</p:attrName>
                                        </p:attrNameLst>
                                      </p:cBhvr>
                                      <p:to>
                                        <p:strVal val="visible"/>
                                      </p:to>
                                    </p:set>
                                    <p:animEffect transition="in" filter="circle(in)">
                                      <p:cBhvr>
                                        <p:cTn id="12" dur="2000"/>
                                        <p:tgtEl>
                                          <p:spTgt spid="109578"/>
                                        </p:tgtEl>
                                      </p:cBhvr>
                                    </p:animEffect>
                                  </p:childTnLst>
                                </p:cTn>
                              </p:par>
                              <p:par>
                                <p:cTn id="13" presetID="55" presetClass="entr" presetSubtype="0" fill="hold" nodeType="withEffect">
                                  <p:stCondLst>
                                    <p:cond delay="11000"/>
                                  </p:stCondLst>
                                  <p:childTnLst>
                                    <p:set>
                                      <p:cBhvr>
                                        <p:cTn id="14" dur="1" fill="hold">
                                          <p:stCondLst>
                                            <p:cond delay="0"/>
                                          </p:stCondLst>
                                        </p:cTn>
                                        <p:tgtEl>
                                          <p:spTgt spid="109572"/>
                                        </p:tgtEl>
                                        <p:attrNameLst>
                                          <p:attrName>style.visibility</p:attrName>
                                        </p:attrNameLst>
                                      </p:cBhvr>
                                      <p:to>
                                        <p:strVal val="visible"/>
                                      </p:to>
                                    </p:set>
                                    <p:anim calcmode="lin" valueType="num">
                                      <p:cBhvr>
                                        <p:cTn id="15" dur="1000" fill="hold"/>
                                        <p:tgtEl>
                                          <p:spTgt spid="109572"/>
                                        </p:tgtEl>
                                        <p:attrNameLst>
                                          <p:attrName>ppt_w</p:attrName>
                                        </p:attrNameLst>
                                      </p:cBhvr>
                                      <p:tavLst>
                                        <p:tav tm="0">
                                          <p:val>
                                            <p:strVal val="#ppt_w*0.70"/>
                                          </p:val>
                                        </p:tav>
                                        <p:tav tm="100000">
                                          <p:val>
                                            <p:strVal val="#ppt_w"/>
                                          </p:val>
                                        </p:tav>
                                      </p:tavLst>
                                    </p:anim>
                                    <p:anim calcmode="lin" valueType="num">
                                      <p:cBhvr>
                                        <p:cTn id="16" dur="1000" fill="hold"/>
                                        <p:tgtEl>
                                          <p:spTgt spid="109572"/>
                                        </p:tgtEl>
                                        <p:attrNameLst>
                                          <p:attrName>ppt_h</p:attrName>
                                        </p:attrNameLst>
                                      </p:cBhvr>
                                      <p:tavLst>
                                        <p:tav tm="0">
                                          <p:val>
                                            <p:strVal val="#ppt_h"/>
                                          </p:val>
                                        </p:tav>
                                        <p:tav tm="100000">
                                          <p:val>
                                            <p:strVal val="#ppt_h"/>
                                          </p:val>
                                        </p:tav>
                                      </p:tavLst>
                                    </p:anim>
                                    <p:animEffect transition="in" filter="fade">
                                      <p:cBhvr>
                                        <p:cTn id="17" dur="1000"/>
                                        <p:tgtEl>
                                          <p:spTgt spid="109572"/>
                                        </p:tgtEl>
                                      </p:cBhvr>
                                    </p:animEffect>
                                  </p:childTnLst>
                                </p:cTn>
                              </p:par>
                              <p:par>
                                <p:cTn id="18" presetID="15" presetClass="entr" presetSubtype="0" fill="hold" nodeType="withEffect">
                                  <p:stCondLst>
                                    <p:cond delay="12000"/>
                                  </p:stCondLst>
                                  <p:childTnLst>
                                    <p:set>
                                      <p:cBhvr>
                                        <p:cTn id="19" dur="1" fill="hold">
                                          <p:stCondLst>
                                            <p:cond delay="0"/>
                                          </p:stCondLst>
                                        </p:cTn>
                                        <p:tgtEl>
                                          <p:spTgt spid="109576"/>
                                        </p:tgtEl>
                                        <p:attrNameLst>
                                          <p:attrName>style.visibility</p:attrName>
                                        </p:attrNameLst>
                                      </p:cBhvr>
                                      <p:to>
                                        <p:strVal val="visible"/>
                                      </p:to>
                                    </p:set>
                                    <p:anim calcmode="lin" valueType="num">
                                      <p:cBhvr>
                                        <p:cTn id="20" dur="1000" fill="hold"/>
                                        <p:tgtEl>
                                          <p:spTgt spid="109576"/>
                                        </p:tgtEl>
                                        <p:attrNameLst>
                                          <p:attrName>ppt_w</p:attrName>
                                        </p:attrNameLst>
                                      </p:cBhvr>
                                      <p:tavLst>
                                        <p:tav tm="0">
                                          <p:val>
                                            <p:fltVal val="0"/>
                                          </p:val>
                                        </p:tav>
                                        <p:tav tm="100000">
                                          <p:val>
                                            <p:strVal val="#ppt_w"/>
                                          </p:val>
                                        </p:tav>
                                      </p:tavLst>
                                    </p:anim>
                                    <p:anim calcmode="lin" valueType="num">
                                      <p:cBhvr>
                                        <p:cTn id="21" dur="1000" fill="hold"/>
                                        <p:tgtEl>
                                          <p:spTgt spid="109576"/>
                                        </p:tgtEl>
                                        <p:attrNameLst>
                                          <p:attrName>ppt_h</p:attrName>
                                        </p:attrNameLst>
                                      </p:cBhvr>
                                      <p:tavLst>
                                        <p:tav tm="0">
                                          <p:val>
                                            <p:fltVal val="0"/>
                                          </p:val>
                                        </p:tav>
                                        <p:tav tm="100000">
                                          <p:val>
                                            <p:strVal val="#ppt_h"/>
                                          </p:val>
                                        </p:tav>
                                      </p:tavLst>
                                    </p:anim>
                                    <p:anim calcmode="lin" valueType="num">
                                      <p:cBhvr>
                                        <p:cTn id="22" dur="1000" fill="hold"/>
                                        <p:tgtEl>
                                          <p:spTgt spid="10957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09576"/>
                                        </p:tgtEl>
                                        <p:attrNameLst>
                                          <p:attrName>ppt_y</p:attrName>
                                        </p:attrNameLst>
                                      </p:cBhvr>
                                      <p:tavLst>
                                        <p:tav tm="0" fmla="#ppt_y+(sin(-2*pi*(1-$))*-#ppt_x+cos(-2*pi*(1-$))*(1-#ppt_y))*(1-$)">
                                          <p:val>
                                            <p:fltVal val="0"/>
                                          </p:val>
                                        </p:tav>
                                        <p:tav tm="100000">
                                          <p:val>
                                            <p:fltVal val="1"/>
                                          </p:val>
                                        </p:tav>
                                      </p:tavLst>
                                    </p:anim>
                                  </p:childTnLst>
                                </p:cTn>
                              </p:par>
                              <p:par>
                                <p:cTn id="24" presetID="6" presetClass="entr" presetSubtype="16" fill="hold" nodeType="withEffect">
                                  <p:stCondLst>
                                    <p:cond delay="13000"/>
                                  </p:stCondLst>
                                  <p:childTnLst>
                                    <p:set>
                                      <p:cBhvr>
                                        <p:cTn id="25" dur="1" fill="hold">
                                          <p:stCondLst>
                                            <p:cond delay="0"/>
                                          </p:stCondLst>
                                        </p:cTn>
                                        <p:tgtEl>
                                          <p:spTgt spid="109582"/>
                                        </p:tgtEl>
                                        <p:attrNameLst>
                                          <p:attrName>style.visibility</p:attrName>
                                        </p:attrNameLst>
                                      </p:cBhvr>
                                      <p:to>
                                        <p:strVal val="visible"/>
                                      </p:to>
                                    </p:set>
                                    <p:animEffect transition="in" filter="circle(in)">
                                      <p:cBhvr>
                                        <p:cTn id="26" dur="2000"/>
                                        <p:tgtEl>
                                          <p:spTgt spid="109582"/>
                                        </p:tgtEl>
                                      </p:cBhvr>
                                    </p:animEffect>
                                  </p:childTnLst>
                                </p:cTn>
                              </p:par>
                              <p:par>
                                <p:cTn id="27" presetID="8" presetClass="entr" presetSubtype="16" fill="hold" nodeType="withEffect">
                                  <p:stCondLst>
                                    <p:cond delay="14000"/>
                                  </p:stCondLst>
                                  <p:childTnLst>
                                    <p:set>
                                      <p:cBhvr>
                                        <p:cTn id="28" dur="1" fill="hold">
                                          <p:stCondLst>
                                            <p:cond delay="0"/>
                                          </p:stCondLst>
                                        </p:cTn>
                                        <p:tgtEl>
                                          <p:spTgt spid="109574"/>
                                        </p:tgtEl>
                                        <p:attrNameLst>
                                          <p:attrName>style.visibility</p:attrName>
                                        </p:attrNameLst>
                                      </p:cBhvr>
                                      <p:to>
                                        <p:strVal val="visible"/>
                                      </p:to>
                                    </p:set>
                                    <p:animEffect transition="in" filter="diamond(in)">
                                      <p:cBhvr>
                                        <p:cTn id="29" dur="2000"/>
                                        <p:tgtEl>
                                          <p:spTgt spid="109574"/>
                                        </p:tgtEl>
                                      </p:cBhvr>
                                    </p:animEffect>
                                  </p:childTnLst>
                                </p:cTn>
                              </p:par>
                              <p:par>
                                <p:cTn id="30" presetID="20" presetClass="entr" presetSubtype="0" fill="hold" nodeType="withEffect">
                                  <p:stCondLst>
                                    <p:cond delay="15000"/>
                                  </p:stCondLst>
                                  <p:childTnLst>
                                    <p:set>
                                      <p:cBhvr>
                                        <p:cTn id="31" dur="1" fill="hold">
                                          <p:stCondLst>
                                            <p:cond delay="0"/>
                                          </p:stCondLst>
                                        </p:cTn>
                                        <p:tgtEl>
                                          <p:spTgt spid="109580"/>
                                        </p:tgtEl>
                                        <p:attrNameLst>
                                          <p:attrName>style.visibility</p:attrName>
                                        </p:attrNameLst>
                                      </p:cBhvr>
                                      <p:to>
                                        <p:strVal val="visible"/>
                                      </p:to>
                                    </p:set>
                                    <p:animEffect transition="in" filter="wedge">
                                      <p:cBhvr>
                                        <p:cTn id="32" dur="2000"/>
                                        <p:tgtEl>
                                          <p:spTgt spid="10958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3"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053" name="Picture 5" descr="http://photo.fabrikaglamura.ru/photo/2/528/gd/42214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12"/>
          <p:cNvPicPr>
            <a:picLocks noChangeAspect="1" noChangeArrowheads="1"/>
          </p:cNvPicPr>
          <p:nvPr/>
        </p:nvPicPr>
        <p:blipFill>
          <a:blip r:embed="rId3" cstate="print"/>
          <a:srcRect/>
          <a:stretch>
            <a:fillRect/>
          </a:stretch>
        </p:blipFill>
        <p:spPr bwMode="auto">
          <a:xfrm>
            <a:off x="-180528" y="2991539"/>
            <a:ext cx="1944216" cy="3866461"/>
          </a:xfrm>
          <a:prstGeom prst="rect">
            <a:avLst/>
          </a:prstGeom>
          <a:noFill/>
          <a:ln w="9525">
            <a:noFill/>
            <a:round/>
            <a:headEnd/>
            <a:tailEnd/>
          </a:ln>
          <a:effectLst/>
        </p:spPr>
      </p:pic>
      <p:pic>
        <p:nvPicPr>
          <p:cNvPr id="4" name="Picture 10"/>
          <p:cNvPicPr>
            <a:picLocks noChangeAspect="1" noChangeArrowheads="1"/>
          </p:cNvPicPr>
          <p:nvPr/>
        </p:nvPicPr>
        <p:blipFill>
          <a:blip r:embed="rId4" cstate="print"/>
          <a:srcRect/>
          <a:stretch>
            <a:fillRect/>
          </a:stretch>
        </p:blipFill>
        <p:spPr bwMode="auto">
          <a:xfrm>
            <a:off x="3203848" y="3789040"/>
            <a:ext cx="1917486" cy="2880320"/>
          </a:xfrm>
          <a:prstGeom prst="rect">
            <a:avLst/>
          </a:prstGeom>
          <a:noFill/>
          <a:ln w="9525">
            <a:noFill/>
            <a:round/>
            <a:headEnd/>
            <a:tailEnd/>
          </a:ln>
          <a:effectLst/>
        </p:spPr>
      </p:pic>
      <p:pic>
        <p:nvPicPr>
          <p:cNvPr id="5" name="Picture 11"/>
          <p:cNvPicPr>
            <a:picLocks noChangeAspect="1" noChangeArrowheads="1"/>
          </p:cNvPicPr>
          <p:nvPr/>
        </p:nvPicPr>
        <p:blipFill>
          <a:blip r:embed="rId5" cstate="print"/>
          <a:srcRect/>
          <a:stretch>
            <a:fillRect/>
          </a:stretch>
        </p:blipFill>
        <p:spPr bwMode="auto">
          <a:xfrm>
            <a:off x="5471592" y="2852936"/>
            <a:ext cx="3672408" cy="3672408"/>
          </a:xfrm>
          <a:prstGeom prst="rect">
            <a:avLst/>
          </a:prstGeom>
          <a:noFill/>
          <a:ln w="9525">
            <a:noFill/>
            <a:round/>
            <a:headEnd/>
            <a:tailEnd/>
          </a:ln>
          <a:effectLst/>
        </p:spPr>
      </p:pic>
      <p:pic>
        <p:nvPicPr>
          <p:cNvPr id="6" name="Picture 9"/>
          <p:cNvPicPr>
            <a:picLocks noChangeAspect="1" noChangeArrowheads="1"/>
          </p:cNvPicPr>
          <p:nvPr/>
        </p:nvPicPr>
        <p:blipFill>
          <a:blip r:embed="rId6" cstate="print"/>
          <a:srcRect/>
          <a:stretch>
            <a:fillRect/>
          </a:stretch>
        </p:blipFill>
        <p:spPr bwMode="auto">
          <a:xfrm>
            <a:off x="1259632" y="3501008"/>
            <a:ext cx="2564904" cy="2564904"/>
          </a:xfrm>
          <a:prstGeom prst="rect">
            <a:avLst/>
          </a:prstGeom>
          <a:noFill/>
          <a:ln w="9525">
            <a:noFill/>
            <a:round/>
            <a:headEnd/>
            <a:tailEnd/>
          </a:ln>
          <a:effectLst/>
        </p:spPr>
      </p:pic>
      <p:pic>
        <p:nvPicPr>
          <p:cNvPr id="7" name="Picture 8"/>
          <p:cNvPicPr>
            <a:picLocks noChangeAspect="1" noChangeArrowheads="1"/>
          </p:cNvPicPr>
          <p:nvPr/>
        </p:nvPicPr>
        <p:blipFill>
          <a:blip r:embed="rId7" cstate="print"/>
          <a:srcRect/>
          <a:stretch>
            <a:fillRect/>
          </a:stretch>
        </p:blipFill>
        <p:spPr bwMode="auto">
          <a:xfrm>
            <a:off x="7295902" y="3789040"/>
            <a:ext cx="1848098" cy="2585680"/>
          </a:xfrm>
          <a:prstGeom prst="rect">
            <a:avLst/>
          </a:prstGeom>
          <a:noFill/>
          <a:ln w="9525">
            <a:noFill/>
            <a:round/>
            <a:headEnd/>
            <a:tailEnd/>
          </a:ln>
          <a:effectLst/>
        </p:spPr>
      </p:pic>
      <p:pic>
        <p:nvPicPr>
          <p:cNvPr id="8" name="Picture 7"/>
          <p:cNvPicPr>
            <a:picLocks noChangeAspect="1" noChangeArrowheads="1"/>
          </p:cNvPicPr>
          <p:nvPr/>
        </p:nvPicPr>
        <p:blipFill>
          <a:blip r:embed="rId8" cstate="print"/>
          <a:srcRect/>
          <a:stretch>
            <a:fillRect/>
          </a:stretch>
        </p:blipFill>
        <p:spPr bwMode="auto">
          <a:xfrm>
            <a:off x="4644008" y="3429000"/>
            <a:ext cx="1152128" cy="201824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55650" name="Picture 2" descr="http://photo.fabrikaglamura.ru/photo/2/528/gd/42214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5" name="Picture 3" descr="683-e30200584a1e9001edb8d6a34fe3828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170694">
            <a:off x="110085" y="2135825"/>
            <a:ext cx="4537075" cy="4535487"/>
          </a:xfrm>
          <a:prstGeom prst="rect">
            <a:avLst/>
          </a:prstGeom>
          <a:noFill/>
          <a:ln w="9525" algn="in">
            <a:noFill/>
            <a:miter lim="800000"/>
            <a:headEnd/>
            <a:tailEnd/>
          </a:ln>
        </p:spPr>
      </p:pic>
      <p:pic>
        <p:nvPicPr>
          <p:cNvPr id="6" name="Трек 8 концовка Áudio_0001.wma">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pic>
        <p:nvPicPr>
          <p:cNvPr id="7" name="Picture 3" descr="683-e30200584a1e9001edb8d6a34fe3828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918695">
            <a:off x="4276610" y="1910015"/>
            <a:ext cx="4537075" cy="4535487"/>
          </a:xfrm>
          <a:prstGeom prst="rect">
            <a:avLst/>
          </a:prstGeom>
          <a:noFill/>
          <a:ln w="9525" algn="in">
            <a:noFill/>
            <a:miter lim="800000"/>
            <a:headEnd/>
            <a:tailEnd/>
          </a:ln>
        </p:spPr>
      </p:pic>
      <p:pic>
        <p:nvPicPr>
          <p:cNvPr id="8" name="Picture 3" descr="683-e30200584a1e9001edb8d6a34fe3828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67744" y="692696"/>
            <a:ext cx="4537075" cy="4535487"/>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48" presetClass="entr" presetSubtype="0" accel="5000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3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 dur="3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1" dur="3000" fill="hold"/>
                                        <p:tgtEl>
                                          <p:spTgt spid="5"/>
                                        </p:tgtEl>
                                        <p:attrNameLst>
                                          <p:attrName>ppt_y</p:attrName>
                                        </p:attrNameLst>
                                      </p:cBhvr>
                                      <p:tavLst>
                                        <p:tav tm="0">
                                          <p:val>
                                            <p:strVal val="#ppt_y"/>
                                          </p:val>
                                        </p:tav>
                                        <p:tav tm="100000">
                                          <p:val>
                                            <p:strVal val="#ppt_y"/>
                                          </p:val>
                                        </p:tav>
                                      </p:tavLst>
                                    </p:anim>
                                    <p:animEffect transition="in" filter="fade">
                                      <p:cBhvr>
                                        <p:cTn id="12" dur="3000"/>
                                        <p:tgtEl>
                                          <p:spTgt spid="5"/>
                                        </p:tgtEl>
                                      </p:cBhvr>
                                    </p:animEffect>
                                  </p:childTnLst>
                                </p:cTn>
                              </p:par>
                              <p:par>
                                <p:cTn id="13" presetID="26"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1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par>
                                <p:cTn id="35" presetID="2" presetClass="exit" presetSubtype="4" fill="hold" nodeType="withEffect">
                                  <p:stCondLst>
                                    <p:cond delay="500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55" presetClass="exit" presetSubtype="0" fill="hold" nodeType="withEffect">
                                  <p:stCondLst>
                                    <p:cond delay="6000"/>
                                  </p:stCondLst>
                                  <p:childTnLst>
                                    <p:anim calcmode="lin" valueType="num">
                                      <p:cBhvr>
                                        <p:cTn id="40" dur="1000"/>
                                        <p:tgtEl>
                                          <p:spTgt spid="7"/>
                                        </p:tgtEl>
                                        <p:attrNameLst>
                                          <p:attrName>ppt_w</p:attrName>
                                        </p:attrNameLst>
                                      </p:cBhvr>
                                      <p:tavLst>
                                        <p:tav tm="0">
                                          <p:val>
                                            <p:strVal val="ppt_w"/>
                                          </p:val>
                                        </p:tav>
                                        <p:tav tm="100000">
                                          <p:val>
                                            <p:strVal val="ppt_w*0.70"/>
                                          </p:val>
                                        </p:tav>
                                      </p:tavLst>
                                    </p:anim>
                                    <p:anim calcmode="lin" valueType="num">
                                      <p:cBhvr>
                                        <p:cTn id="41" dur="1000"/>
                                        <p:tgtEl>
                                          <p:spTgt spid="7"/>
                                        </p:tgtEl>
                                        <p:attrNameLst>
                                          <p:attrName>ppt_h</p:attrName>
                                        </p:attrNameLst>
                                      </p:cBhvr>
                                      <p:tavLst>
                                        <p:tav tm="0">
                                          <p:val>
                                            <p:strVal val="ppt_h"/>
                                          </p:val>
                                        </p:tav>
                                        <p:tav tm="100000">
                                          <p:val>
                                            <p:strVal val="ppt_h"/>
                                          </p:val>
                                        </p:tav>
                                      </p:tavLst>
                                    </p:anim>
                                    <p:animEffect transition="out" filter="fade">
                                      <p:cBhvr>
                                        <p:cTn id="42" dur="1000"/>
                                        <p:tgtEl>
                                          <p:spTgt spid="7"/>
                                        </p:tgtEl>
                                      </p:cBhvr>
                                    </p:animEffect>
                                    <p:set>
                                      <p:cBhvr>
                                        <p:cTn id="43" dur="1" fill="hold">
                                          <p:stCondLst>
                                            <p:cond delay="999"/>
                                          </p:stCondLst>
                                        </p:cTn>
                                        <p:tgtEl>
                                          <p:spTgt spid="7"/>
                                        </p:tgtEl>
                                        <p:attrNameLst>
                                          <p:attrName>style.visibility</p:attrName>
                                        </p:attrNameLst>
                                      </p:cBhvr>
                                      <p:to>
                                        <p:strVal val="hidden"/>
                                      </p:to>
                                    </p:set>
                                  </p:childTnLst>
                                </p:cTn>
                              </p:par>
                              <p:par>
                                <p:cTn id="44" presetID="30" presetClass="exit" presetSubtype="0" fill="hold" nodeType="withEffect">
                                  <p:stCondLst>
                                    <p:cond delay="7000"/>
                                  </p:stCondLst>
                                  <p:childTnLst>
                                    <p:animEffect transition="out" filter="fade">
                                      <p:cBhvr>
                                        <p:cTn id="45" dur="800" accel="100000">
                                          <p:stCondLst>
                                            <p:cond delay="200"/>
                                          </p:stCondLst>
                                        </p:cTn>
                                        <p:tgtEl>
                                          <p:spTgt spid="8"/>
                                        </p:tgtEl>
                                      </p:cBhvr>
                                    </p:animEffect>
                                    <p:anim calcmode="lin" valueType="num">
                                      <p:cBhvr>
                                        <p:cTn id="46"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47" dur="200" decel="100000"/>
                                        <p:tgtEl>
                                          <p:spTgt spid="8"/>
                                        </p:tgtEl>
                                        <p:attrNameLst>
                                          <p:attrName>ppt_x</p:attrName>
                                        </p:attrNameLst>
                                      </p:cBhvr>
                                      <p:tavLst>
                                        <p:tav tm="0">
                                          <p:val>
                                            <p:strVal val="ppt_x"/>
                                          </p:val>
                                        </p:tav>
                                        <p:tav tm="100000">
                                          <p:val>
                                            <p:strVal val="ppt_x-0.05"/>
                                          </p:val>
                                        </p:tav>
                                      </p:tavLst>
                                    </p:anim>
                                    <p:anim calcmode="lin" valueType="num">
                                      <p:cBhvr>
                                        <p:cTn id="48" dur="200" decel="100000"/>
                                        <p:tgtEl>
                                          <p:spTgt spid="8"/>
                                        </p:tgtEl>
                                        <p:attrNameLst>
                                          <p:attrName>ppt_y</p:attrName>
                                        </p:attrNameLst>
                                      </p:cBhvr>
                                      <p:tavLst>
                                        <p:tav tm="0">
                                          <p:val>
                                            <p:strVal val="ppt_y"/>
                                          </p:val>
                                        </p:tav>
                                        <p:tav tm="100000">
                                          <p:val>
                                            <p:strVal val="ppt_y+0.1"/>
                                          </p:val>
                                        </p:tav>
                                      </p:tavLst>
                                    </p:anim>
                                    <p:anim calcmode="lin" valueType="num">
                                      <p:cBhvr>
                                        <p:cTn id="49"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50" dur="800" accel="100000">
                                          <p:stCondLst>
                                            <p:cond delay="200"/>
                                          </p:stCondLst>
                                        </p:cTn>
                                        <p:tgtEl>
                                          <p:spTgt spid="8"/>
                                        </p:tgtEl>
                                        <p:attrNameLst>
                                          <p:attrName>ppt_y</p:attrName>
                                        </p:attrNameLst>
                                      </p:cBhvr>
                                      <p:tavLst>
                                        <p:tav tm="0">
                                          <p:val>
                                            <p:strVal val="ppt_y"/>
                                          </p:val>
                                        </p:tav>
                                        <p:tav tm="100000">
                                          <p:val>
                                            <p:strVal val="ppt_y-0.4-0.1"/>
                                          </p:val>
                                        </p:tav>
                                      </p:tavLst>
                                    </p:anim>
                                    <p:set>
                                      <p:cBhvr>
                                        <p:cTn id="5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52"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Трек 1 английская вечеринка.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3" name="Рисунок 2" descr="800px-Lawn-tennis-Prang-1887.jpeg"/>
          <p:cNvPicPr>
            <a:picLocks noChangeAspect="1"/>
          </p:cNvPicPr>
          <p:nvPr/>
        </p:nvPicPr>
        <p:blipFill>
          <a:blip r:embed="rId4" cstate="print"/>
          <a:srcRect t="17191"/>
          <a:stretch>
            <a:fillRect/>
          </a:stretch>
        </p:blipFill>
        <p:spPr>
          <a:xfrm>
            <a:off x="0" y="1494611"/>
            <a:ext cx="9144000" cy="5363389"/>
          </a:xfrm>
          <a:prstGeom prst="rect">
            <a:avLst/>
          </a:prstGeom>
        </p:spPr>
      </p:pic>
      <p:sp>
        <p:nvSpPr>
          <p:cNvPr id="5" name="Прямоугольник 4"/>
          <p:cNvSpPr/>
          <p:nvPr/>
        </p:nvSpPr>
        <p:spPr>
          <a:xfrm>
            <a:off x="179512" y="188640"/>
            <a:ext cx="8784976" cy="1015663"/>
          </a:xfrm>
          <a:prstGeom prst="rect">
            <a:avLst/>
          </a:prstGeom>
        </p:spPr>
        <p:txBody>
          <a:bodyPr wrap="square">
            <a:spAutoFit/>
          </a:bodyPr>
          <a:lstStyle/>
          <a:p>
            <a:pPr algn="just"/>
            <a:r>
              <a:rPr lang="ru-RU" sz="2000" b="1" dirty="0" smtClean="0">
                <a:solidFill>
                  <a:schemeClr val="tx1"/>
                </a:solidFill>
              </a:rPr>
              <a:t>       История современного тенниса начинается во второй половине </a:t>
            </a:r>
            <a:r>
              <a:rPr lang="en-US" sz="2000" b="1" dirty="0" smtClean="0">
                <a:solidFill>
                  <a:schemeClr val="tx1"/>
                </a:solidFill>
              </a:rPr>
              <a:t>XIX </a:t>
            </a:r>
            <a:r>
              <a:rPr lang="ru-RU" sz="2000" b="1" dirty="0" smtClean="0">
                <a:solidFill>
                  <a:schemeClr val="tx1"/>
                </a:solidFill>
              </a:rPr>
              <a:t>века. Именно тогда появилась игра, в то время носившая название «лаун-теннис».</a:t>
            </a:r>
            <a:endParaRPr lang="ru-RU" sz="2000" b="1" dirty="0">
              <a:solidFill>
                <a:schemeClr val="tx1"/>
              </a:solidFill>
            </a:endParaRPr>
          </a:p>
        </p:txBody>
      </p:sp>
    </p:spTree>
  </p:cSld>
  <p:clrMapOvr>
    <a:masterClrMapping/>
  </p:clrMapOvr>
  <p:timing>
    <p:tnLst>
      <p:par>
        <p:cTn id="1" dur="indefinite" restart="never" nodeType="tmRoot">
          <p:childTnLst>
            <p:audio>
              <p:cMediaNode vol="100000" numSld="4">
                <p:cTn id="2"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404664"/>
            <a:ext cx="5760640" cy="646331"/>
          </a:xfrm>
          <a:prstGeom prst="rect">
            <a:avLst/>
          </a:prstGeom>
        </p:spPr>
        <p:txBody>
          <a:bodyPr wrap="square">
            <a:spAutoFit/>
          </a:bodyPr>
          <a:lstStyle/>
          <a:p>
            <a:pPr algn="just"/>
            <a:r>
              <a:rPr lang="en-US" sz="3600" dirty="0" smtClean="0">
                <a:solidFill>
                  <a:srgbClr val="FFFF00"/>
                </a:solidFill>
              </a:rPr>
              <a:t> </a:t>
            </a:r>
            <a:r>
              <a:rPr lang="en-US" sz="3600" b="1" dirty="0" smtClean="0">
                <a:solidFill>
                  <a:srgbClr val="FFFF00"/>
                </a:solidFill>
              </a:rPr>
              <a:t>Walter </a:t>
            </a:r>
            <a:r>
              <a:rPr lang="en-US" sz="3600" b="1" dirty="0" err="1" smtClean="0">
                <a:solidFill>
                  <a:srgbClr val="FFFF00"/>
                </a:solidFill>
              </a:rPr>
              <a:t>Clopton</a:t>
            </a:r>
            <a:r>
              <a:rPr lang="en-US" sz="3600" dirty="0" smtClean="0">
                <a:solidFill>
                  <a:srgbClr val="FFFF00"/>
                </a:solidFill>
              </a:rPr>
              <a:t> </a:t>
            </a:r>
            <a:r>
              <a:rPr lang="en-US" sz="3600" b="1" dirty="0" err="1" smtClean="0">
                <a:solidFill>
                  <a:srgbClr val="FFFF00"/>
                </a:solidFill>
              </a:rPr>
              <a:t>Wingfield</a:t>
            </a:r>
            <a:endParaRPr lang="ru-RU" sz="3600" b="1" dirty="0" smtClean="0">
              <a:solidFill>
                <a:srgbClr val="FFFF00"/>
              </a:solidFill>
            </a:endParaRPr>
          </a:p>
        </p:txBody>
      </p:sp>
      <p:sp>
        <p:nvSpPr>
          <p:cNvPr id="6" name="Прямоугольник 5"/>
          <p:cNvSpPr/>
          <p:nvPr/>
        </p:nvSpPr>
        <p:spPr>
          <a:xfrm>
            <a:off x="3275856" y="1844824"/>
            <a:ext cx="5400600" cy="1323439"/>
          </a:xfrm>
          <a:prstGeom prst="rect">
            <a:avLst/>
          </a:prstGeom>
        </p:spPr>
        <p:txBody>
          <a:bodyPr wrap="square">
            <a:spAutoFit/>
          </a:bodyPr>
          <a:lstStyle/>
          <a:p>
            <a:pPr algn="just"/>
            <a:r>
              <a:rPr lang="ru-RU" sz="2000" b="1" dirty="0" smtClean="0">
                <a:solidFill>
                  <a:schemeClr val="tx1"/>
                </a:solidFill>
              </a:rPr>
              <a:t>       </a:t>
            </a:r>
            <a:r>
              <a:rPr lang="en-US" sz="2000" b="1" dirty="0" smtClean="0">
                <a:solidFill>
                  <a:schemeClr val="tx1"/>
                </a:solidFill>
              </a:rPr>
              <a:t>Major Walter </a:t>
            </a:r>
            <a:r>
              <a:rPr lang="en-US" sz="2000" b="1" dirty="0" err="1" smtClean="0">
                <a:solidFill>
                  <a:schemeClr val="tx1"/>
                </a:solidFill>
              </a:rPr>
              <a:t>Clopton</a:t>
            </a:r>
            <a:r>
              <a:rPr lang="en-US" sz="2000" b="1" dirty="0" smtClean="0">
                <a:solidFill>
                  <a:schemeClr val="tx1"/>
                </a:solidFill>
              </a:rPr>
              <a:t> </a:t>
            </a:r>
            <a:r>
              <a:rPr lang="en-US" sz="2000" b="1" dirty="0" err="1" smtClean="0">
                <a:solidFill>
                  <a:schemeClr val="tx1"/>
                </a:solidFill>
              </a:rPr>
              <a:t>Wingfield</a:t>
            </a:r>
            <a:r>
              <a:rPr lang="en-US" sz="2000" b="1" dirty="0" smtClean="0">
                <a:solidFill>
                  <a:schemeClr val="tx1"/>
                </a:solidFill>
              </a:rPr>
              <a:t> MVO (16 October 1833 – 18 April 1912)</a:t>
            </a:r>
            <a:r>
              <a:rPr lang="ru-RU" sz="2000" b="1" dirty="0" smtClean="0">
                <a:solidFill>
                  <a:schemeClr val="tx1"/>
                </a:solidFill>
              </a:rPr>
              <a:t>  </a:t>
            </a:r>
            <a:r>
              <a:rPr lang="en-US" sz="2000" b="1" dirty="0" smtClean="0">
                <a:solidFill>
                  <a:schemeClr val="tx1"/>
                </a:solidFill>
              </a:rPr>
              <a:t> was a British army officer who was one of the pioneers of</a:t>
            </a:r>
            <a:r>
              <a:rPr lang="ru-RU" sz="2000" b="1" dirty="0" smtClean="0">
                <a:solidFill>
                  <a:schemeClr val="tx1"/>
                </a:solidFill>
              </a:rPr>
              <a:t>  </a:t>
            </a:r>
            <a:r>
              <a:rPr lang="en-US" sz="2000" b="1" dirty="0" smtClean="0">
                <a:solidFill>
                  <a:schemeClr val="tx1"/>
                </a:solidFill>
              </a:rPr>
              <a:t>lawn tennis.</a:t>
            </a:r>
            <a:endParaRPr lang="ru-RU" sz="2000" b="1" dirty="0">
              <a:solidFill>
                <a:schemeClr val="tx1"/>
              </a:solidFill>
            </a:endParaRPr>
          </a:p>
        </p:txBody>
      </p:sp>
      <p:pic>
        <p:nvPicPr>
          <p:cNvPr id="8" name="Рисунок 7" descr="68716.jpg"/>
          <p:cNvPicPr>
            <a:picLocks noChangeAspect="1"/>
          </p:cNvPicPr>
          <p:nvPr/>
        </p:nvPicPr>
        <p:blipFill>
          <a:blip r:embed="rId2" cstate="print"/>
          <a:srcRect l="7592" t="9051" r="8893" b="16401"/>
          <a:stretch>
            <a:fillRect/>
          </a:stretch>
        </p:blipFill>
        <p:spPr>
          <a:xfrm>
            <a:off x="179512" y="2060848"/>
            <a:ext cx="2915816" cy="3764054"/>
          </a:xfrm>
          <a:prstGeom prst="rect">
            <a:avLst/>
          </a:prstGeom>
        </p:spPr>
      </p:pic>
      <p:sp>
        <p:nvSpPr>
          <p:cNvPr id="9" name="Прямоугольник 8"/>
          <p:cNvSpPr/>
          <p:nvPr/>
        </p:nvSpPr>
        <p:spPr>
          <a:xfrm>
            <a:off x="179512" y="6021288"/>
            <a:ext cx="2952328" cy="369332"/>
          </a:xfrm>
          <a:prstGeom prst="rect">
            <a:avLst/>
          </a:prstGeom>
        </p:spPr>
        <p:txBody>
          <a:bodyPr wrap="square">
            <a:spAutoFit/>
          </a:bodyPr>
          <a:lstStyle/>
          <a:p>
            <a:r>
              <a:rPr lang="en-US" b="1" dirty="0" smtClean="0">
                <a:solidFill>
                  <a:schemeClr val="tx1"/>
                </a:solidFill>
              </a:rPr>
              <a:t>Inventor of Lawn Tennis</a:t>
            </a:r>
            <a:endParaRPr lang="ru-RU" dirty="0">
              <a:solidFill>
                <a:schemeClr val="tx1"/>
              </a:solidFill>
            </a:endParaRPr>
          </a:p>
        </p:txBody>
      </p:sp>
      <p:pic>
        <p:nvPicPr>
          <p:cNvPr id="11" name="Picture 2" descr="tennis-design-history"/>
          <p:cNvPicPr>
            <a:picLocks noChangeAspect="1" noChangeArrowheads="1"/>
          </p:cNvPicPr>
          <p:nvPr/>
        </p:nvPicPr>
        <p:blipFill>
          <a:blip r:embed="rId3" cstate="print">
            <a:lum bright="-10000" contrast="10000"/>
          </a:blip>
          <a:srcRect t="7111" r="3897" b="5778"/>
          <a:stretch>
            <a:fillRect/>
          </a:stretch>
        </p:blipFill>
        <p:spPr bwMode="auto">
          <a:xfrm>
            <a:off x="3203848" y="3501008"/>
            <a:ext cx="5801788" cy="27075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solidFill>
                  <a:srgbClr val="FFFF00"/>
                </a:solidFill>
              </a:rPr>
              <a:t>Charles Goodyear</a:t>
            </a:r>
            <a:r>
              <a:rPr lang="en-US" b="0" dirty="0" smtClean="0"/>
              <a:t/>
            </a:r>
            <a:br>
              <a:rPr lang="en-US" b="0" dirty="0" smtClean="0"/>
            </a:br>
            <a:endParaRPr lang="ru-RU" dirty="0"/>
          </a:p>
        </p:txBody>
      </p:sp>
      <p:pic>
        <p:nvPicPr>
          <p:cNvPr id="97284" name="Picture 4" descr="http://trampie.net/wp-content/uploads/2012/09/sapogi2.jpg"/>
          <p:cNvPicPr>
            <a:picLocks noChangeAspect="1" noChangeArrowheads="1"/>
          </p:cNvPicPr>
          <p:nvPr/>
        </p:nvPicPr>
        <p:blipFill>
          <a:blip r:embed="rId2" cstate="print"/>
          <a:srcRect/>
          <a:stretch>
            <a:fillRect/>
          </a:stretch>
        </p:blipFill>
        <p:spPr bwMode="auto">
          <a:xfrm>
            <a:off x="179512" y="2519899"/>
            <a:ext cx="6408712" cy="4005445"/>
          </a:xfrm>
          <a:prstGeom prst="rect">
            <a:avLst/>
          </a:prstGeom>
          <a:noFill/>
        </p:spPr>
      </p:pic>
      <p:pic>
        <p:nvPicPr>
          <p:cNvPr id="97286" name="Picture 6" descr="http://blogs.discovery.com/files/rubber-ball.jpg"/>
          <p:cNvPicPr>
            <a:picLocks noChangeAspect="1" noChangeArrowheads="1"/>
          </p:cNvPicPr>
          <p:nvPr/>
        </p:nvPicPr>
        <p:blipFill>
          <a:blip r:embed="rId3" cstate="print"/>
          <a:srcRect l="11812" t="9818" r="10226" b="11638"/>
          <a:stretch>
            <a:fillRect/>
          </a:stretch>
        </p:blipFill>
        <p:spPr bwMode="auto">
          <a:xfrm>
            <a:off x="6876256" y="4653136"/>
            <a:ext cx="1872208" cy="1815474"/>
          </a:xfrm>
          <a:prstGeom prst="rect">
            <a:avLst/>
          </a:prstGeom>
          <a:noFill/>
        </p:spPr>
      </p:pic>
      <p:sp>
        <p:nvSpPr>
          <p:cNvPr id="7" name="Прямоугольник 6"/>
          <p:cNvSpPr/>
          <p:nvPr/>
        </p:nvSpPr>
        <p:spPr>
          <a:xfrm>
            <a:off x="179512" y="1484784"/>
            <a:ext cx="8712968" cy="1015663"/>
          </a:xfrm>
          <a:prstGeom prst="rect">
            <a:avLst/>
          </a:prstGeom>
        </p:spPr>
        <p:txBody>
          <a:bodyPr wrap="square">
            <a:spAutoFit/>
          </a:bodyPr>
          <a:lstStyle/>
          <a:p>
            <a:r>
              <a:rPr lang="ru-RU" sz="2000" dirty="0" smtClean="0">
                <a:solidFill>
                  <a:schemeClr val="tx1"/>
                </a:solidFill>
              </a:rPr>
              <a:t>      </a:t>
            </a:r>
            <a:r>
              <a:rPr lang="en-US" sz="2000" dirty="0" smtClean="0">
                <a:solidFill>
                  <a:schemeClr val="tx1"/>
                </a:solidFill>
              </a:rPr>
              <a:t>Charles Goodyear was an American inventor who developed a process to vulcanize rubber in 1839 and for which he received patent  from </a:t>
            </a:r>
            <a:r>
              <a:rPr lang="ru-RU" sz="2000" dirty="0" smtClean="0">
                <a:solidFill>
                  <a:schemeClr val="tx1"/>
                </a:solidFill>
              </a:rPr>
              <a:t>  </a:t>
            </a:r>
            <a:r>
              <a:rPr lang="en-US" sz="2000" dirty="0" smtClean="0">
                <a:solidFill>
                  <a:schemeClr val="tx1"/>
                </a:solidFill>
              </a:rPr>
              <a:t>the United States</a:t>
            </a:r>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Áudio_0002.wma">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pic>
        <p:nvPicPr>
          <p:cNvPr id="5" name="Трек 3 английская вечеринка - копия.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pic>
        <p:nvPicPr>
          <p:cNvPr id="4" name="Трек 2 Peremotka plenki nazad - Bez nazvaniya.mp3">
            <a:hlinkClick r:id="" action="ppaction://media"/>
          </p:cNvPr>
          <p:cNvPicPr>
            <a:picLocks noRot="1" noChangeAspect="1"/>
          </p:cNvPicPr>
          <p:nvPr>
            <a:audioFile r:link="rId3"/>
          </p:nvPr>
        </p:nvPicPr>
        <p:blipFill>
          <a:blip r:embed="rId7" cstate="print"/>
          <a:stretch>
            <a:fillRect/>
          </a:stretch>
        </p:blipFill>
        <p:spPr>
          <a:xfrm>
            <a:off x="4419600" y="3276600"/>
            <a:ext cx="304800" cy="304800"/>
          </a:xfrm>
          <a:prstGeom prst="rect">
            <a:avLst/>
          </a:prstGeom>
        </p:spPr>
      </p:pic>
      <p:pic>
        <p:nvPicPr>
          <p:cNvPr id="1028" name="Picture 4" descr="http://i2.guns.ru/forums/icons/forum_pictures/005771/5771960.jpg"/>
          <p:cNvPicPr>
            <a:picLocks noChangeAspect="1" noChangeArrowheads="1"/>
          </p:cNvPicPr>
          <p:nvPr/>
        </p:nvPicPr>
        <p:blipFill>
          <a:blip r:embed="rId8" cstate="print">
            <a:duotone>
              <a:prstClr val="black"/>
              <a:srgbClr val="D9C3A5">
                <a:tint val="50000"/>
                <a:satMod val="180000"/>
              </a:srgbClr>
            </a:duotone>
          </a:blip>
          <a:srcRect r="41411"/>
          <a:stretch>
            <a:fillRect/>
          </a:stretch>
        </p:blipFill>
        <p:spPr bwMode="auto">
          <a:xfrm>
            <a:off x="395536" y="1124744"/>
            <a:ext cx="4752528" cy="5161014"/>
          </a:xfrm>
          <a:prstGeom prst="rect">
            <a:avLst/>
          </a:prstGeom>
          <a:ln>
            <a:noFill/>
          </a:ln>
          <a:effectLst>
            <a:softEdge rad="112500"/>
          </a:effectLst>
        </p:spPr>
      </p:pic>
      <p:pic>
        <p:nvPicPr>
          <p:cNvPr id="1030" name="Picture 6" descr="http://s56.radikal.ru/i152/1103/ae/dc19887e0720.jpg"/>
          <p:cNvPicPr>
            <a:picLocks noChangeAspect="1" noChangeArrowheads="1"/>
          </p:cNvPicPr>
          <p:nvPr/>
        </p:nvPicPr>
        <p:blipFill>
          <a:blip r:embed="rId9" cstate="print">
            <a:duotone>
              <a:prstClr val="black"/>
              <a:srgbClr val="D9C3A5">
                <a:tint val="50000"/>
                <a:satMod val="180000"/>
              </a:srgbClr>
            </a:duotone>
            <a:lum bright="20000"/>
          </a:blip>
          <a:srcRect/>
          <a:stretch>
            <a:fillRect/>
          </a:stretch>
        </p:blipFill>
        <p:spPr bwMode="auto">
          <a:xfrm>
            <a:off x="4644008" y="1124744"/>
            <a:ext cx="4104456" cy="516340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76" fill="hold"/>
                                        <p:tgtEl>
                                          <p:spTgt spid="6"/>
                                        </p:tgtEl>
                                      </p:cBhvr>
                                    </p:cmd>
                                  </p:childTnLst>
                                </p:cTn>
                              </p:par>
                            </p:childTnLst>
                          </p:cTn>
                        </p:par>
                        <p:par>
                          <p:cTn id="7" fill="hold">
                            <p:stCondLst>
                              <p:cond delay="7476"/>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0" fill="hold" display="0">
                  <p:stCondLst>
                    <p:cond delay="indefinite"/>
                  </p:stCondLst>
                  <p:endCondLst>
                    <p:cond evt="onPrev" delay="0">
                      <p:tgtEl>
                        <p:sldTgt/>
                      </p:tgtEl>
                    </p:cond>
                    <p:cond evt="onStopAudio" delay="0">
                      <p:tgtEl>
                        <p:sldTgt/>
                      </p:tgtEl>
                    </p:cond>
                    <p:cond evt="onNext" delay="0">
                      <p:tgtEl>
                        <p:sldTgt/>
                      </p:tgtEl>
                    </p:cond>
                  </p:endCondLst>
                </p:cTn>
                <p:tgtEl>
                  <p:spTgt spid="4"/>
                </p:tgtEl>
              </p:cMediaNode>
            </p:audio>
            <p:audio>
              <p:cMediaNode vol="100000" numSld="4">
                <p:cTn id="11" fill="hold" display="0">
                  <p:stCondLst>
                    <p:cond delay="indefinite"/>
                  </p:stCondLst>
                  <p:endCondLst>
                    <p:cond evt="onPrev" delay="0">
                      <p:tgtEl>
                        <p:sldTgt/>
                      </p:tgtEl>
                    </p:cond>
                    <p:cond evt="onStopAudio" delay="0">
                      <p:tgtEl>
                        <p:sldTgt/>
                      </p:tgtEl>
                    </p:cond>
                  </p:endCondLst>
                </p:cTn>
                <p:tgtEl>
                  <p:spTgt spid="5"/>
                </p:tgtEl>
              </p:cMediaNode>
            </p:audio>
            <p:audio>
              <p:cMediaNode vol="100000">
                <p:cTn id="1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628800"/>
            <a:ext cx="8640960" cy="2400657"/>
          </a:xfrm>
          <a:prstGeom prst="rect">
            <a:avLst/>
          </a:prstGeom>
        </p:spPr>
        <p:txBody>
          <a:bodyPr wrap="square">
            <a:spAutoFit/>
          </a:bodyPr>
          <a:lstStyle/>
          <a:p>
            <a:r>
              <a:rPr lang="ru-RU" sz="2400" dirty="0" smtClean="0">
                <a:solidFill>
                  <a:schemeClr val="tx1"/>
                </a:solidFill>
              </a:rPr>
              <a:t>      </a:t>
            </a:r>
            <a:r>
              <a:rPr lang="ru-RU" b="1" dirty="0" smtClean="0">
                <a:solidFill>
                  <a:schemeClr val="tx1"/>
                </a:solidFill>
              </a:rPr>
              <a:t>В 1873 году майор Британской армии </a:t>
            </a:r>
            <a:r>
              <a:rPr lang="ru-RU" b="1" dirty="0" err="1" smtClean="0">
                <a:solidFill>
                  <a:srgbClr val="C00000"/>
                </a:solidFill>
              </a:rPr>
              <a:t>Уолтер</a:t>
            </a:r>
            <a:r>
              <a:rPr lang="ru-RU" b="1" dirty="0" smtClean="0">
                <a:solidFill>
                  <a:srgbClr val="C00000"/>
                </a:solidFill>
              </a:rPr>
              <a:t> </a:t>
            </a:r>
            <a:r>
              <a:rPr lang="ru-RU" b="1" dirty="0" err="1" smtClean="0">
                <a:solidFill>
                  <a:srgbClr val="C00000"/>
                </a:solidFill>
              </a:rPr>
              <a:t>Уингфилд</a:t>
            </a:r>
            <a:r>
              <a:rPr lang="ru-RU" b="1" dirty="0" smtClean="0">
                <a:solidFill>
                  <a:srgbClr val="C00000"/>
                </a:solidFill>
              </a:rPr>
              <a:t> </a:t>
            </a:r>
            <a:r>
              <a:rPr lang="ru-RU" b="1" dirty="0" smtClean="0">
                <a:solidFill>
                  <a:schemeClr val="tx1"/>
                </a:solidFill>
              </a:rPr>
              <a:t>официально запатентовал игру  под названием </a:t>
            </a:r>
            <a:endParaRPr lang="en-US" b="1" dirty="0" smtClean="0">
              <a:solidFill>
                <a:schemeClr val="tx1"/>
              </a:solidFill>
            </a:endParaRPr>
          </a:p>
          <a:p>
            <a:r>
              <a:rPr lang="ru-RU" b="1" u="sng" dirty="0" smtClean="0">
                <a:solidFill>
                  <a:srgbClr val="008000"/>
                </a:solidFill>
              </a:rPr>
              <a:t>лаун-теннис - "теннис на траве</a:t>
            </a:r>
            <a:r>
              <a:rPr lang="ru-RU" b="1" dirty="0" smtClean="0">
                <a:solidFill>
                  <a:schemeClr val="tx1"/>
                </a:solidFill>
              </a:rPr>
              <a:t>".       Таким образом, он узаконил теннис в его современном виде и правила этой замечательной игры. После того, как были запатентованы сетка, столбики и мячи, теннис стал полноценным видом спорта. А с конца XX века - к тому же еще и олимпийским.</a:t>
            </a:r>
            <a:r>
              <a:rPr lang="ru-RU" dirty="0" smtClean="0"/>
              <a:t/>
            </a:r>
            <a:br>
              <a:rPr lang="ru-RU" dirty="0" smtClean="0"/>
            </a:br>
            <a:endParaRPr lang="ru-RU" dirty="0"/>
          </a:p>
        </p:txBody>
      </p:sp>
      <p:sp>
        <p:nvSpPr>
          <p:cNvPr id="4" name="Прямоугольник 3"/>
          <p:cNvSpPr/>
          <p:nvPr/>
        </p:nvSpPr>
        <p:spPr>
          <a:xfrm>
            <a:off x="2051720" y="332656"/>
            <a:ext cx="5760640" cy="1200329"/>
          </a:xfrm>
          <a:prstGeom prst="rect">
            <a:avLst/>
          </a:prstGeom>
        </p:spPr>
        <p:txBody>
          <a:bodyPr wrap="square">
            <a:spAutoFit/>
          </a:bodyPr>
          <a:lstStyle/>
          <a:p>
            <a:r>
              <a:rPr lang="ru-RU" sz="4400" b="1" dirty="0" err="1" smtClean="0">
                <a:solidFill>
                  <a:srgbClr val="FFFF00"/>
                </a:solidFill>
              </a:rPr>
              <a:t>Уолтер</a:t>
            </a:r>
            <a:r>
              <a:rPr lang="ru-RU" sz="4400" b="1" dirty="0" smtClean="0">
                <a:solidFill>
                  <a:srgbClr val="FFFF00"/>
                </a:solidFill>
              </a:rPr>
              <a:t> </a:t>
            </a:r>
            <a:r>
              <a:rPr lang="ru-RU" sz="4400" b="1" dirty="0" err="1" smtClean="0">
                <a:solidFill>
                  <a:srgbClr val="FFFF00"/>
                </a:solidFill>
              </a:rPr>
              <a:t>Уингфилд</a:t>
            </a:r>
            <a:r>
              <a:rPr lang="ru-RU" sz="4400" b="1" dirty="0" smtClean="0">
                <a:solidFill>
                  <a:srgbClr val="FFFF00"/>
                </a:solidFill>
              </a:rPr>
              <a:t> </a:t>
            </a:r>
            <a:endParaRPr lang="ru-RU" sz="4400" dirty="0" smtClean="0">
              <a:solidFill>
                <a:srgbClr val="FFFF00"/>
              </a:solidFill>
            </a:endParaRPr>
          </a:p>
          <a:p>
            <a:endParaRPr lang="ru-RU" sz="2800" b="1" dirty="0">
              <a:solidFill>
                <a:srgbClr val="FFC000"/>
              </a:solidFill>
            </a:endParaRPr>
          </a:p>
        </p:txBody>
      </p:sp>
      <p:pic>
        <p:nvPicPr>
          <p:cNvPr id="10" name="Picture 4" descr=" Major Walter Clopton  Wingfield"/>
          <p:cNvPicPr>
            <a:picLocks noChangeAspect="1" noChangeArrowheads="1"/>
          </p:cNvPicPr>
          <p:nvPr/>
        </p:nvPicPr>
        <p:blipFill>
          <a:blip r:embed="rId2" cstate="print"/>
          <a:srcRect l="16494" t="10048"/>
          <a:stretch>
            <a:fillRect/>
          </a:stretch>
        </p:blipFill>
        <p:spPr bwMode="auto">
          <a:xfrm>
            <a:off x="467544" y="3717032"/>
            <a:ext cx="1962157" cy="2882223"/>
          </a:xfrm>
          <a:prstGeom prst="rect">
            <a:avLst/>
          </a:prstGeom>
          <a:noFill/>
        </p:spPr>
      </p:pic>
      <p:pic>
        <p:nvPicPr>
          <p:cNvPr id="7" name="Picture 2" descr="http://mtennis.ru/wp-content/uploads/2012/04/12435.jpg"/>
          <p:cNvPicPr>
            <a:picLocks noChangeAspect="1" noChangeArrowheads="1"/>
          </p:cNvPicPr>
          <p:nvPr/>
        </p:nvPicPr>
        <p:blipFill>
          <a:blip r:embed="rId3" cstate="print"/>
          <a:srcRect/>
          <a:stretch>
            <a:fillRect/>
          </a:stretch>
        </p:blipFill>
        <p:spPr bwMode="auto">
          <a:xfrm>
            <a:off x="3131840" y="3501008"/>
            <a:ext cx="4824536" cy="314620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332656"/>
            <a:ext cx="5976664" cy="1080120"/>
          </a:xfrm>
        </p:spPr>
        <p:txBody>
          <a:bodyPr>
            <a:normAutofit fontScale="90000"/>
          </a:bodyPr>
          <a:lstStyle/>
          <a:p>
            <a:r>
              <a:rPr lang="ru-RU" sz="6000" dirty="0" smtClean="0">
                <a:solidFill>
                  <a:srgbClr val="FFFF00"/>
                </a:solidFill>
              </a:rPr>
              <a:t>Чарльз </a:t>
            </a:r>
            <a:r>
              <a:rPr lang="ru-RU" sz="6000" dirty="0" err="1" smtClean="0">
                <a:solidFill>
                  <a:srgbClr val="FFFF00"/>
                </a:solidFill>
              </a:rPr>
              <a:t>Гудиер</a:t>
            </a:r>
            <a:r>
              <a:rPr lang="ru-RU" dirty="0" smtClean="0"/>
              <a:t/>
            </a:r>
            <a:br>
              <a:rPr lang="ru-RU" dirty="0" smtClean="0"/>
            </a:br>
            <a:endParaRPr lang="ru-RU" dirty="0"/>
          </a:p>
        </p:txBody>
      </p:sp>
      <p:sp>
        <p:nvSpPr>
          <p:cNvPr id="3" name="Прямоугольник 2"/>
          <p:cNvSpPr/>
          <p:nvPr/>
        </p:nvSpPr>
        <p:spPr>
          <a:xfrm>
            <a:off x="4644008" y="1700808"/>
            <a:ext cx="4176464" cy="1938992"/>
          </a:xfrm>
          <a:prstGeom prst="rect">
            <a:avLst/>
          </a:prstGeom>
        </p:spPr>
        <p:txBody>
          <a:bodyPr wrap="square">
            <a:spAutoFit/>
          </a:bodyPr>
          <a:lstStyle/>
          <a:p>
            <a:pPr algn="ctr"/>
            <a:r>
              <a:rPr lang="ru-RU" dirty="0" smtClean="0">
                <a:solidFill>
                  <a:schemeClr val="tx1"/>
                </a:solidFill>
              </a:rPr>
              <a:t> </a:t>
            </a:r>
            <a:r>
              <a:rPr lang="ru-RU" sz="2000" b="1" dirty="0" smtClean="0">
                <a:solidFill>
                  <a:schemeClr val="tx1"/>
                </a:solidFill>
              </a:rPr>
              <a:t>Американский изобретатель, который первый провел вулканизацию каучука, процесс, открытый им в 1839 году и запатентованный 15 июня 1844 года. </a:t>
            </a:r>
            <a:endParaRPr lang="ru-RU" sz="2000" b="1" dirty="0">
              <a:solidFill>
                <a:schemeClr val="tx1"/>
              </a:solidFill>
            </a:endParaRPr>
          </a:p>
        </p:txBody>
      </p:sp>
      <p:pic>
        <p:nvPicPr>
          <p:cNvPr id="1026" name="Picture 2" descr="http://os1.i.ua/3/1/8058345_c16c6637.jpg"/>
          <p:cNvPicPr>
            <a:picLocks noChangeAspect="1" noChangeArrowheads="1"/>
          </p:cNvPicPr>
          <p:nvPr/>
        </p:nvPicPr>
        <p:blipFill>
          <a:blip r:embed="rId2" cstate="print"/>
          <a:srcRect/>
          <a:stretch>
            <a:fillRect/>
          </a:stretch>
        </p:blipFill>
        <p:spPr bwMode="auto">
          <a:xfrm>
            <a:off x="323528" y="1628800"/>
            <a:ext cx="4181865" cy="4968552"/>
          </a:xfrm>
          <a:prstGeom prst="rect">
            <a:avLst/>
          </a:prstGeom>
          <a:noFill/>
        </p:spPr>
      </p:pic>
      <p:pic>
        <p:nvPicPr>
          <p:cNvPr id="7" name="Picture 2" descr="http://img91.imageshack.us/img91/6759/plastkbu6.png"/>
          <p:cNvPicPr>
            <a:picLocks noChangeAspect="1" noChangeArrowheads="1"/>
          </p:cNvPicPr>
          <p:nvPr/>
        </p:nvPicPr>
        <p:blipFill>
          <a:blip r:embed="rId3" cstate="print"/>
          <a:srcRect/>
          <a:stretch>
            <a:fillRect/>
          </a:stretch>
        </p:blipFill>
        <p:spPr bwMode="auto">
          <a:xfrm>
            <a:off x="5724128" y="4077072"/>
            <a:ext cx="2160240" cy="23402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ttfr.ru/img/history/pic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Impact"/>
        <a:ea typeface="DejaVu Sans"/>
        <a:cs typeface="DejaVu Sans"/>
      </a:majorFont>
      <a:minorFont>
        <a:latin typeface="Tahoma"/>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6358</TotalTime>
  <Words>611</Words>
  <Application>Microsoft Office PowerPoint</Application>
  <PresentationFormat>Экран (4:3)</PresentationFormat>
  <Paragraphs>47</Paragraphs>
  <Slides>24</Slides>
  <Notes>5</Notes>
  <HiddenSlides>0</HiddenSlides>
  <MMClips>12</MMClips>
  <ScaleCrop>false</ScaleCrop>
  <HeadingPairs>
    <vt:vector size="4" baseType="variant">
      <vt:variant>
        <vt:lpstr>Тема</vt:lpstr>
      </vt:variant>
      <vt:variant>
        <vt:i4>8</vt:i4>
      </vt:variant>
      <vt:variant>
        <vt:lpstr>Заголовки слайдов</vt:lpstr>
      </vt:variant>
      <vt:variant>
        <vt:i4>24</vt:i4>
      </vt:variant>
    </vt:vector>
  </HeadingPairs>
  <TitlesOfParts>
    <vt:vector size="32" baseType="lpstr">
      <vt:lpstr>Тема Office</vt:lpstr>
      <vt:lpstr>1_Тема Office</vt:lpstr>
      <vt:lpstr>Модульная</vt:lpstr>
      <vt:lpstr>2_Тема Office</vt:lpstr>
      <vt:lpstr>Аспект</vt:lpstr>
      <vt:lpstr>1_Аспект</vt:lpstr>
      <vt:lpstr>Открытая</vt:lpstr>
      <vt:lpstr>3_Тема Office</vt:lpstr>
      <vt:lpstr>Большой теннис</vt:lpstr>
      <vt:lpstr>Презентация PowerPoint</vt:lpstr>
      <vt:lpstr>Презентация PowerPoint</vt:lpstr>
      <vt:lpstr>Презентация PowerPoint</vt:lpstr>
      <vt:lpstr>Charles Goodyear </vt:lpstr>
      <vt:lpstr>Презентация PowerPoint</vt:lpstr>
      <vt:lpstr>Презентация PowerPoint</vt:lpstr>
      <vt:lpstr>Чарльз Гудиер </vt:lpstr>
      <vt:lpstr>Презентация PowerPoint</vt:lpstr>
      <vt:lpstr>История теннисной одежды. </vt:lpstr>
      <vt:lpstr>Презентация PowerPoint</vt:lpstr>
      <vt:lpstr>Презентация PowerPoint</vt:lpstr>
      <vt:lpstr>Презентация PowerPoint</vt:lpstr>
      <vt:lpstr>Презентация PowerPoint</vt:lpstr>
      <vt:lpstr>Презентация PowerPoint</vt:lpstr>
      <vt:lpstr>Светла́на Алекса́ндровна Кузнецо́ва </vt:lpstr>
      <vt:lpstr>Мари́я Ю́рьевна Шара́пова</vt:lpstr>
      <vt:lpstr>Презентация PowerPoint</vt:lpstr>
      <vt:lpstr>В Казань!</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Silly Mime</dc:title>
  <dc:creator>gheka</dc:creator>
  <cp:lastModifiedBy>Зарезнова</cp:lastModifiedBy>
  <cp:revision>176</cp:revision>
  <cp:lastPrinted>1601-01-01T00:00:00Z</cp:lastPrinted>
  <dcterms:created xsi:type="dcterms:W3CDTF">2011-06-05T15:32:40Z</dcterms:created>
  <dcterms:modified xsi:type="dcterms:W3CDTF">2014-03-09T18:39:21Z</dcterms:modified>
</cp:coreProperties>
</file>